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3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6" r:id="rId2"/>
    <p:sldId id="264" r:id="rId3"/>
    <p:sldId id="258" r:id="rId4"/>
    <p:sldId id="259" r:id="rId5"/>
    <p:sldId id="281" r:id="rId6"/>
    <p:sldId id="282" r:id="rId7"/>
    <p:sldId id="285" r:id="rId8"/>
    <p:sldId id="286" r:id="rId9"/>
    <p:sldId id="288" r:id="rId10"/>
    <p:sldId id="290" r:id="rId11"/>
    <p:sldId id="292" r:id="rId12"/>
    <p:sldId id="305" r:id="rId13"/>
    <p:sldId id="293" r:id="rId14"/>
    <p:sldId id="296" r:id="rId15"/>
    <p:sldId id="283" r:id="rId16"/>
    <p:sldId id="294" r:id="rId17"/>
    <p:sldId id="298" r:id="rId18"/>
    <p:sldId id="297" r:id="rId19"/>
    <p:sldId id="295" r:id="rId20"/>
    <p:sldId id="284" r:id="rId21"/>
    <p:sldId id="300" r:id="rId22"/>
    <p:sldId id="299" r:id="rId23"/>
    <p:sldId id="301" r:id="rId24"/>
    <p:sldId id="260" r:id="rId25"/>
    <p:sldId id="276" r:id="rId26"/>
    <p:sldId id="265" r:id="rId27"/>
    <p:sldId id="267" r:id="rId28"/>
    <p:sldId id="268" r:id="rId29"/>
    <p:sldId id="269" r:id="rId30"/>
    <p:sldId id="270" r:id="rId31"/>
    <p:sldId id="275" r:id="rId32"/>
    <p:sldId id="278" r:id="rId33"/>
    <p:sldId id="280" r:id="rId34"/>
    <p:sldId id="261" r:id="rId35"/>
    <p:sldId id="309" r:id="rId36"/>
    <p:sldId id="310" r:id="rId37"/>
    <p:sldId id="312" r:id="rId38"/>
    <p:sldId id="311" r:id="rId39"/>
    <p:sldId id="263" r:id="rId40"/>
    <p:sldId id="302" r:id="rId41"/>
    <p:sldId id="303" r:id="rId42"/>
    <p:sldId id="304" r:id="rId43"/>
    <p:sldId id="313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ard Koll" initials="LK" lastIdx="1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07" autoAdjust="0"/>
    <p:restoredTop sz="85793" autoAdjust="0"/>
  </p:normalViewPr>
  <p:slideViewPr>
    <p:cSldViewPr snapToGrid="0">
      <p:cViewPr varScale="1">
        <p:scale>
          <a:sx n="62" d="100"/>
          <a:sy n="62" d="100"/>
        </p:scale>
        <p:origin x="128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44:54.512" idx="7">
    <p:pos x="5116" y="98"/>
    <p:text>Die Erste Folie sollte eine Einordnung in den Kontext übernhemen. Wozu ist der Generator da?</p:text>
    <p:extLst>
      <p:ext uri="{C676402C-5697-4E1C-873F-D02D1690AC5C}">
        <p15:threadingInfo xmlns:p15="http://schemas.microsoft.com/office/powerpoint/2012/main" timeZoneBias="-60"/>
      </p:ext>
    </p:extLst>
  </p:cm>
  <p:cm authorId="1" dt="2017-02-16T19:45:50.638" idx="8">
    <p:pos x="5116" y="234"/>
    <p:text>Es ist sicher keine weitere Folie erforderlich, nur ein paar einleitende Worte.</p:text>
    <p:extLst>
      <p:ext uri="{C676402C-5697-4E1C-873F-D02D1690AC5C}">
        <p15:threadingInfo xmlns:p15="http://schemas.microsoft.com/office/powerpoint/2012/main" timeZoneBias="-60">
          <p15:parentCm authorId="1" idx="7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30:37.350" idx="2">
    <p:pos x="4810" y="2314"/>
    <p:text>Beim erstellen der Box ist mir aufgefallen: Die Box sollte doch darstellen, dass Handler/Generator als Objekt vom Receiver gehalten werden. Aber das würde ja auch für die Bridge gelten. Hab ich das was falsch in Erinnerung?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38:36.987" idx="3">
    <p:pos x="5155" y="361"/>
    <p:text>Sequenzdiagramm, Sudoku Diagramm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40:30.226" idx="4">
    <p:pos x="4794" y="508"/>
    <p:text>ZMQ-Basics, Camel (Router, Processor)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41:24.348" idx="6">
    <p:pos x="4589" y="742"/>
    <p:text>Überleitung: Camel Probleme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2-16T19:30:37.350" idx="2">
    <p:pos x="4810" y="2314"/>
    <p:text>Beim erstellen der Box ist mir aufgefallen: Die Box sollte doch darstellen, dass Handler/Generator als Objekt vom Receiver gehalten werden. Aber das würde ja auch für die Bridge gelten. Hab ich das was falsch in Erinnerung?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53009F-90FC-4BB0-8EC9-B80B89CC1589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1B8F08-5A17-41B0-B28E-5E3170C865AB}">
      <dgm:prSet phldrT="[Text]"/>
      <dgm:spPr/>
      <dgm:t>
        <a:bodyPr/>
        <a:lstStyle/>
        <a:p>
          <a:r>
            <a:rPr lang="en-US"/>
            <a:t> </a:t>
          </a:r>
          <a:r>
            <a:rPr lang="en-US" dirty="0" err="1"/>
            <a:t>SolverRequestID</a:t>
          </a:r>
        </a:p>
      </dgm:t>
    </dgm:pt>
    <dgm:pt modelId="{9D4AE192-17B8-4E8F-9DEB-90B55BE12EBC}" type="parTrans" cxnId="{3CB07FE4-B802-4B03-937B-60828EC54B94}">
      <dgm:prSet/>
      <dgm:spPr/>
      <dgm:t>
        <a:bodyPr/>
        <a:lstStyle/>
        <a:p>
          <a:endParaRPr lang="en-US"/>
        </a:p>
      </dgm:t>
    </dgm:pt>
    <dgm:pt modelId="{C4D43778-F2C5-4AA4-A23B-B2F941BC5302}" type="sibTrans" cxnId="{3CB07FE4-B802-4B03-937B-60828EC54B94}">
      <dgm:prSet/>
      <dgm:spPr/>
      <dgm:t>
        <a:bodyPr/>
        <a:lstStyle/>
        <a:p>
          <a:endParaRPr lang="en-US"/>
        </a:p>
      </dgm:t>
    </dgm:pt>
    <dgm:pt modelId="{547CE5C5-EA5A-4E47-8590-F9A4AE4D5F27}">
      <dgm:prSet phldrT="[Text]"/>
      <dgm:spPr/>
      <dgm:t>
        <a:bodyPr/>
        <a:lstStyle/>
        <a:p>
          <a:r>
            <a:rPr lang="en-US" dirty="0"/>
            <a:t>Difficulty</a:t>
          </a:r>
        </a:p>
      </dgm:t>
    </dgm:pt>
    <dgm:pt modelId="{5186C2C0-12E6-4EC8-984C-809E469F07D0}" type="parTrans" cxnId="{61D3594F-5249-4F8B-A38E-E438EB63813A}">
      <dgm:prSet/>
      <dgm:spPr/>
      <dgm:t>
        <a:bodyPr/>
        <a:lstStyle/>
        <a:p>
          <a:endParaRPr lang="en-US"/>
        </a:p>
      </dgm:t>
    </dgm:pt>
    <dgm:pt modelId="{F0AD2896-ACE1-4ADC-9A0C-636018D388B9}" type="sibTrans" cxnId="{61D3594F-5249-4F8B-A38E-E438EB63813A}">
      <dgm:prSet/>
      <dgm:spPr/>
      <dgm:t>
        <a:bodyPr/>
        <a:lstStyle/>
        <a:p>
          <a:endParaRPr lang="en-US"/>
        </a:p>
      </dgm:t>
    </dgm:pt>
    <dgm:pt modelId="{66685153-55C2-4665-A734-AD93C8001C2F}">
      <dgm:prSet phldrT="[Text]"/>
      <dgm:spPr/>
      <dgm:t>
        <a:bodyPr/>
        <a:lstStyle/>
        <a:p>
          <a:r>
            <a:rPr lang="en-US" dirty="0"/>
            <a:t>Filled Sudoku</a:t>
          </a:r>
        </a:p>
      </dgm:t>
    </dgm:pt>
    <dgm:pt modelId="{8E56BEAA-A238-49D9-8C1A-D61F72CFAE86}" type="parTrans" cxnId="{95A7B24E-8DDC-4C0A-860B-C220E23DAB84}">
      <dgm:prSet/>
      <dgm:spPr/>
      <dgm:t>
        <a:bodyPr/>
        <a:lstStyle/>
        <a:p>
          <a:endParaRPr lang="en-US"/>
        </a:p>
      </dgm:t>
    </dgm:pt>
    <dgm:pt modelId="{7A4527E1-CE8F-4FC7-ADC8-79245B27EE22}" type="sibTrans" cxnId="{95A7B24E-8DDC-4C0A-860B-C220E23DAB84}">
      <dgm:prSet/>
      <dgm:spPr/>
      <dgm:t>
        <a:bodyPr/>
        <a:lstStyle/>
        <a:p>
          <a:endParaRPr lang="en-US"/>
        </a:p>
      </dgm:t>
    </dgm:pt>
    <dgm:pt modelId="{22D96EF7-F9BB-4B58-B2EE-454F40F751CB}">
      <dgm:prSet phldrT="[Text]"/>
      <dgm:spPr/>
      <dgm:t>
        <a:bodyPr/>
        <a:lstStyle/>
        <a:p>
          <a:r>
            <a:rPr lang="en-US" dirty="0" err="1"/>
            <a:t>CleanedNumbers</a:t>
          </a:r>
        </a:p>
      </dgm:t>
    </dgm:pt>
    <dgm:pt modelId="{A3FCEF4C-9431-46E6-9A2B-AE46130A99FC}" type="parTrans" cxnId="{8E10A18E-A7C5-4DD9-99FB-419F4D4FB9E4}">
      <dgm:prSet/>
      <dgm:spPr/>
    </dgm:pt>
    <dgm:pt modelId="{ED94096B-9690-46D8-9963-4A4C3D5DC722}" type="sibTrans" cxnId="{8E10A18E-A7C5-4DD9-99FB-419F4D4FB9E4}">
      <dgm:prSet/>
      <dgm:spPr/>
    </dgm:pt>
    <dgm:pt modelId="{46BACFCA-0107-4787-98CD-5CA1EECBB502}">
      <dgm:prSet phldrT="[Text]"/>
      <dgm:spPr/>
      <dgm:t>
        <a:bodyPr/>
        <a:lstStyle/>
        <a:p>
          <a:r>
            <a:rPr lang="en-US" dirty="0" err="1"/>
            <a:t>MemorySet</a:t>
          </a:r>
        </a:p>
      </dgm:t>
    </dgm:pt>
    <dgm:pt modelId="{68D6CF9B-D0A2-4D19-8B73-1DC531AC7B58}" type="parTrans" cxnId="{1F615B23-3AA0-42AE-B00E-46383C16B66B}">
      <dgm:prSet/>
      <dgm:spPr/>
    </dgm:pt>
    <dgm:pt modelId="{5DC2D306-1705-411F-AD51-4F5859753A63}" type="sibTrans" cxnId="{1F615B23-3AA0-42AE-B00E-46383C16B66B}">
      <dgm:prSet/>
      <dgm:spPr/>
    </dgm:pt>
    <dgm:pt modelId="{EF7E868A-F52E-4936-A895-83612C497D09}">
      <dgm:prSet phldrT="[Text]"/>
      <dgm:spPr/>
      <dgm:t>
        <a:bodyPr/>
        <a:lstStyle/>
        <a:p>
          <a:r>
            <a:rPr lang="en-US" dirty="0" err="1"/>
            <a:t>GuiRequestID</a:t>
          </a:r>
        </a:p>
      </dgm:t>
    </dgm:pt>
    <dgm:pt modelId="{F0C751FD-4401-41C8-AB08-C31F2323784B}" type="parTrans" cxnId="{CB8B6010-CA8A-48AC-BEA4-A85AAF3D6E3C}">
      <dgm:prSet/>
      <dgm:spPr/>
    </dgm:pt>
    <dgm:pt modelId="{610EF3D6-0619-49A3-A859-BFCFA934F73D}" type="sibTrans" cxnId="{CB8B6010-CA8A-48AC-BEA4-A85AAF3D6E3C}">
      <dgm:prSet/>
      <dgm:spPr/>
    </dgm:pt>
    <dgm:pt modelId="{85AE5EE3-F6D9-4E7A-B8D6-514B91556C77}" type="pres">
      <dgm:prSet presAssocID="{0053009F-90FC-4BB0-8EC9-B80B89CC158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016C8D6-DA13-4CC8-B070-8E5D7933DF30}" type="pres">
      <dgm:prSet presAssocID="{8C1B8F08-5A17-41B0-B28E-5E3170C865AB}" presName="root" presStyleCnt="0"/>
      <dgm:spPr/>
    </dgm:pt>
    <dgm:pt modelId="{77F5879D-5A57-407B-A735-DB70E06470BF}" type="pres">
      <dgm:prSet presAssocID="{8C1B8F08-5A17-41B0-B28E-5E3170C865AB}" presName="rootComposite" presStyleCnt="0"/>
      <dgm:spPr/>
    </dgm:pt>
    <dgm:pt modelId="{14980EA8-7B25-49CA-9926-67425D32BC3F}" type="pres">
      <dgm:prSet presAssocID="{8C1B8F08-5A17-41B0-B28E-5E3170C865AB}" presName="rootText" presStyleLbl="node1" presStyleIdx="0" presStyleCnt="1"/>
      <dgm:spPr/>
    </dgm:pt>
    <dgm:pt modelId="{26BACAC5-434C-497C-8F6C-04A1F686E973}" type="pres">
      <dgm:prSet presAssocID="{8C1B8F08-5A17-41B0-B28E-5E3170C865AB}" presName="rootConnector" presStyleLbl="node1" presStyleIdx="0" presStyleCnt="1"/>
      <dgm:spPr/>
    </dgm:pt>
    <dgm:pt modelId="{FBAF2C64-1529-45DE-B581-CDF3ABCDCF26}" type="pres">
      <dgm:prSet presAssocID="{8C1B8F08-5A17-41B0-B28E-5E3170C865AB}" presName="childShape" presStyleCnt="0"/>
      <dgm:spPr/>
    </dgm:pt>
    <dgm:pt modelId="{7D0D8C04-4324-41AA-BB3B-583ACEACBDE0}" type="pres">
      <dgm:prSet presAssocID="{5186C2C0-12E6-4EC8-984C-809E469F07D0}" presName="Name13" presStyleLbl="parChTrans1D2" presStyleIdx="0" presStyleCnt="5"/>
      <dgm:spPr/>
    </dgm:pt>
    <dgm:pt modelId="{221E4A4F-AE8E-4EE8-8FC5-744E1E90384C}" type="pres">
      <dgm:prSet presAssocID="{547CE5C5-EA5A-4E47-8590-F9A4AE4D5F27}" presName="childText" presStyleLbl="bgAcc1" presStyleIdx="0" presStyleCnt="5">
        <dgm:presLayoutVars>
          <dgm:bulletEnabled val="1"/>
        </dgm:presLayoutVars>
      </dgm:prSet>
      <dgm:spPr/>
    </dgm:pt>
    <dgm:pt modelId="{3A9FC344-3385-405A-BCA4-252D10E2B113}" type="pres">
      <dgm:prSet presAssocID="{8E56BEAA-A238-49D9-8C1A-D61F72CFAE86}" presName="Name13" presStyleLbl="parChTrans1D2" presStyleIdx="1" presStyleCnt="5"/>
      <dgm:spPr/>
    </dgm:pt>
    <dgm:pt modelId="{B9EB2859-9780-4625-AFE6-152390009358}" type="pres">
      <dgm:prSet presAssocID="{66685153-55C2-4665-A734-AD93C8001C2F}" presName="childText" presStyleLbl="bgAcc1" presStyleIdx="1" presStyleCnt="5">
        <dgm:presLayoutVars>
          <dgm:bulletEnabled val="1"/>
        </dgm:presLayoutVars>
      </dgm:prSet>
      <dgm:spPr/>
    </dgm:pt>
    <dgm:pt modelId="{A827EE89-1DE7-4572-BFBE-AA220FB7C03B}" type="pres">
      <dgm:prSet presAssocID="{A3FCEF4C-9431-46E6-9A2B-AE46130A99FC}" presName="Name13" presStyleLbl="parChTrans1D2" presStyleIdx="2" presStyleCnt="5"/>
      <dgm:spPr/>
    </dgm:pt>
    <dgm:pt modelId="{D838AA74-FC1B-4FB6-B111-AEE57D69DFF2}" type="pres">
      <dgm:prSet presAssocID="{22D96EF7-F9BB-4B58-B2EE-454F40F751CB}" presName="childText" presStyleLbl="bgAcc1" presStyleIdx="2" presStyleCnt="5">
        <dgm:presLayoutVars>
          <dgm:bulletEnabled val="1"/>
        </dgm:presLayoutVars>
      </dgm:prSet>
      <dgm:spPr/>
    </dgm:pt>
    <dgm:pt modelId="{F738C580-50D3-439C-B73A-DCCCF73D6A40}" type="pres">
      <dgm:prSet presAssocID="{68D6CF9B-D0A2-4D19-8B73-1DC531AC7B58}" presName="Name13" presStyleLbl="parChTrans1D2" presStyleIdx="3" presStyleCnt="5"/>
      <dgm:spPr/>
    </dgm:pt>
    <dgm:pt modelId="{4B2DEF47-2EA8-43DB-ACF0-632B0750D280}" type="pres">
      <dgm:prSet presAssocID="{46BACFCA-0107-4787-98CD-5CA1EECBB502}" presName="childText" presStyleLbl="bgAcc1" presStyleIdx="3" presStyleCnt="5">
        <dgm:presLayoutVars>
          <dgm:bulletEnabled val="1"/>
        </dgm:presLayoutVars>
      </dgm:prSet>
      <dgm:spPr/>
    </dgm:pt>
    <dgm:pt modelId="{46A74D4D-17FD-4B75-AD03-460F9D4131DD}" type="pres">
      <dgm:prSet presAssocID="{F0C751FD-4401-41C8-AB08-C31F2323784B}" presName="Name13" presStyleLbl="parChTrans1D2" presStyleIdx="4" presStyleCnt="5"/>
      <dgm:spPr/>
    </dgm:pt>
    <dgm:pt modelId="{2235F628-8C40-45AF-9494-5C9542D35056}" type="pres">
      <dgm:prSet presAssocID="{EF7E868A-F52E-4936-A895-83612C497D09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95A7B24E-8DDC-4C0A-860B-C220E23DAB84}" srcId="{8C1B8F08-5A17-41B0-B28E-5E3170C865AB}" destId="{66685153-55C2-4665-A734-AD93C8001C2F}" srcOrd="1" destOrd="0" parTransId="{8E56BEAA-A238-49D9-8C1A-D61F72CFAE86}" sibTransId="{7A4527E1-CE8F-4FC7-ADC8-79245B27EE22}"/>
    <dgm:cxn modelId="{1F615B23-3AA0-42AE-B00E-46383C16B66B}" srcId="{8C1B8F08-5A17-41B0-B28E-5E3170C865AB}" destId="{46BACFCA-0107-4787-98CD-5CA1EECBB502}" srcOrd="3" destOrd="0" parTransId="{68D6CF9B-D0A2-4D19-8B73-1DC531AC7B58}" sibTransId="{5DC2D306-1705-411F-AD51-4F5859753A63}"/>
    <dgm:cxn modelId="{F1170FB3-4056-4B39-9FE2-63B03A8D1CD2}" type="presOf" srcId="{8C1B8F08-5A17-41B0-B28E-5E3170C865AB}" destId="{26BACAC5-434C-497C-8F6C-04A1F686E973}" srcOrd="1" destOrd="0" presId="urn:microsoft.com/office/officeart/2005/8/layout/hierarchy3"/>
    <dgm:cxn modelId="{8C870083-C712-4943-8768-D8EBB1DF27E5}" type="presOf" srcId="{F0C751FD-4401-41C8-AB08-C31F2323784B}" destId="{46A74D4D-17FD-4B75-AD03-460F9D4131DD}" srcOrd="0" destOrd="0" presId="urn:microsoft.com/office/officeart/2005/8/layout/hierarchy3"/>
    <dgm:cxn modelId="{F4B45D03-210B-45C9-B1C5-7E184EBA7BA7}" type="presOf" srcId="{66685153-55C2-4665-A734-AD93C8001C2F}" destId="{B9EB2859-9780-4625-AFE6-152390009358}" srcOrd="0" destOrd="0" presId="urn:microsoft.com/office/officeart/2005/8/layout/hierarchy3"/>
    <dgm:cxn modelId="{CB8B6010-CA8A-48AC-BEA4-A85AAF3D6E3C}" srcId="{8C1B8F08-5A17-41B0-B28E-5E3170C865AB}" destId="{EF7E868A-F52E-4936-A895-83612C497D09}" srcOrd="4" destOrd="0" parTransId="{F0C751FD-4401-41C8-AB08-C31F2323784B}" sibTransId="{610EF3D6-0619-49A3-A859-BFCFA934F73D}"/>
    <dgm:cxn modelId="{6ADEC794-A8C3-4D38-A129-37770E3B110B}" type="presOf" srcId="{22D96EF7-F9BB-4B58-B2EE-454F40F751CB}" destId="{D838AA74-FC1B-4FB6-B111-AEE57D69DFF2}" srcOrd="0" destOrd="0" presId="urn:microsoft.com/office/officeart/2005/8/layout/hierarchy3"/>
    <dgm:cxn modelId="{10467F37-DD20-4296-A1BD-5FC30C525B53}" type="presOf" srcId="{8C1B8F08-5A17-41B0-B28E-5E3170C865AB}" destId="{14980EA8-7B25-49CA-9926-67425D32BC3F}" srcOrd="0" destOrd="0" presId="urn:microsoft.com/office/officeart/2005/8/layout/hierarchy3"/>
    <dgm:cxn modelId="{48EDFEF7-10B0-4F36-B806-A6BC6979C67A}" type="presOf" srcId="{EF7E868A-F52E-4936-A895-83612C497D09}" destId="{2235F628-8C40-45AF-9494-5C9542D35056}" srcOrd="0" destOrd="0" presId="urn:microsoft.com/office/officeart/2005/8/layout/hierarchy3"/>
    <dgm:cxn modelId="{3CB07FE4-B802-4B03-937B-60828EC54B94}" srcId="{0053009F-90FC-4BB0-8EC9-B80B89CC1589}" destId="{8C1B8F08-5A17-41B0-B28E-5E3170C865AB}" srcOrd="0" destOrd="0" parTransId="{9D4AE192-17B8-4E8F-9DEB-90B55BE12EBC}" sibTransId="{C4D43778-F2C5-4AA4-A23B-B2F941BC5302}"/>
    <dgm:cxn modelId="{758FD728-6D5A-43BF-8184-EC1058BF2A6D}" type="presOf" srcId="{A3FCEF4C-9431-46E6-9A2B-AE46130A99FC}" destId="{A827EE89-1DE7-4572-BFBE-AA220FB7C03B}" srcOrd="0" destOrd="0" presId="urn:microsoft.com/office/officeart/2005/8/layout/hierarchy3"/>
    <dgm:cxn modelId="{C36B4FBC-A55D-49BE-A1D8-78B2C95A9407}" type="presOf" srcId="{5186C2C0-12E6-4EC8-984C-809E469F07D0}" destId="{7D0D8C04-4324-41AA-BB3B-583ACEACBDE0}" srcOrd="0" destOrd="0" presId="urn:microsoft.com/office/officeart/2005/8/layout/hierarchy3"/>
    <dgm:cxn modelId="{8E10A18E-A7C5-4DD9-99FB-419F4D4FB9E4}" srcId="{8C1B8F08-5A17-41B0-B28E-5E3170C865AB}" destId="{22D96EF7-F9BB-4B58-B2EE-454F40F751CB}" srcOrd="2" destOrd="0" parTransId="{A3FCEF4C-9431-46E6-9A2B-AE46130A99FC}" sibTransId="{ED94096B-9690-46D8-9963-4A4C3D5DC722}"/>
    <dgm:cxn modelId="{61D3594F-5249-4F8B-A38E-E438EB63813A}" srcId="{8C1B8F08-5A17-41B0-B28E-5E3170C865AB}" destId="{547CE5C5-EA5A-4E47-8590-F9A4AE4D5F27}" srcOrd="0" destOrd="0" parTransId="{5186C2C0-12E6-4EC8-984C-809E469F07D0}" sibTransId="{F0AD2896-ACE1-4ADC-9A0C-636018D388B9}"/>
    <dgm:cxn modelId="{EEB77E01-9363-474C-875C-77885E97871B}" type="presOf" srcId="{0053009F-90FC-4BB0-8EC9-B80B89CC1589}" destId="{85AE5EE3-F6D9-4E7A-B8D6-514B91556C77}" srcOrd="0" destOrd="0" presId="urn:microsoft.com/office/officeart/2005/8/layout/hierarchy3"/>
    <dgm:cxn modelId="{7B4F79EA-B0FA-46F1-8560-EC65EE448FC2}" type="presOf" srcId="{68D6CF9B-D0A2-4D19-8B73-1DC531AC7B58}" destId="{F738C580-50D3-439C-B73A-DCCCF73D6A40}" srcOrd="0" destOrd="0" presId="urn:microsoft.com/office/officeart/2005/8/layout/hierarchy3"/>
    <dgm:cxn modelId="{A6C08290-7F0B-40FC-9AB2-75073D805216}" type="presOf" srcId="{8E56BEAA-A238-49D9-8C1A-D61F72CFAE86}" destId="{3A9FC344-3385-405A-BCA4-252D10E2B113}" srcOrd="0" destOrd="0" presId="urn:microsoft.com/office/officeart/2005/8/layout/hierarchy3"/>
    <dgm:cxn modelId="{4E33D0A3-C3C7-42F1-88FC-30722A5F4980}" type="presOf" srcId="{547CE5C5-EA5A-4E47-8590-F9A4AE4D5F27}" destId="{221E4A4F-AE8E-4EE8-8FC5-744E1E90384C}" srcOrd="0" destOrd="0" presId="urn:microsoft.com/office/officeart/2005/8/layout/hierarchy3"/>
    <dgm:cxn modelId="{5530454D-A1FA-42E2-8020-27A7D9A31456}" type="presOf" srcId="{46BACFCA-0107-4787-98CD-5CA1EECBB502}" destId="{4B2DEF47-2EA8-43DB-ACF0-632B0750D280}" srcOrd="0" destOrd="0" presId="urn:microsoft.com/office/officeart/2005/8/layout/hierarchy3"/>
    <dgm:cxn modelId="{C33AA3DA-E8C2-45CF-92E8-731426744924}" type="presParOf" srcId="{85AE5EE3-F6D9-4E7A-B8D6-514B91556C77}" destId="{E016C8D6-DA13-4CC8-B070-8E5D7933DF30}" srcOrd="0" destOrd="0" presId="urn:microsoft.com/office/officeart/2005/8/layout/hierarchy3"/>
    <dgm:cxn modelId="{FB3108C7-7521-42C4-B3FA-0DF4DD020AAB}" type="presParOf" srcId="{E016C8D6-DA13-4CC8-B070-8E5D7933DF30}" destId="{77F5879D-5A57-407B-A735-DB70E06470BF}" srcOrd="0" destOrd="0" presId="urn:microsoft.com/office/officeart/2005/8/layout/hierarchy3"/>
    <dgm:cxn modelId="{DD771365-C44D-467B-8409-5738A00C326B}" type="presParOf" srcId="{77F5879D-5A57-407B-A735-DB70E06470BF}" destId="{14980EA8-7B25-49CA-9926-67425D32BC3F}" srcOrd="0" destOrd="0" presId="urn:microsoft.com/office/officeart/2005/8/layout/hierarchy3"/>
    <dgm:cxn modelId="{93DD7814-0675-4954-B61E-B7FF62A0C5B2}" type="presParOf" srcId="{77F5879D-5A57-407B-A735-DB70E06470BF}" destId="{26BACAC5-434C-497C-8F6C-04A1F686E973}" srcOrd="1" destOrd="0" presId="urn:microsoft.com/office/officeart/2005/8/layout/hierarchy3"/>
    <dgm:cxn modelId="{147A0929-4A9E-4025-9A05-3A965B07E81F}" type="presParOf" srcId="{E016C8D6-DA13-4CC8-B070-8E5D7933DF30}" destId="{FBAF2C64-1529-45DE-B581-CDF3ABCDCF26}" srcOrd="1" destOrd="0" presId="urn:microsoft.com/office/officeart/2005/8/layout/hierarchy3"/>
    <dgm:cxn modelId="{E289DA55-198C-4767-8B38-6C0CE67C74B5}" type="presParOf" srcId="{FBAF2C64-1529-45DE-B581-CDF3ABCDCF26}" destId="{7D0D8C04-4324-41AA-BB3B-583ACEACBDE0}" srcOrd="0" destOrd="0" presId="urn:microsoft.com/office/officeart/2005/8/layout/hierarchy3"/>
    <dgm:cxn modelId="{1C1A918D-3B30-4784-BA25-3AAE999E394F}" type="presParOf" srcId="{FBAF2C64-1529-45DE-B581-CDF3ABCDCF26}" destId="{221E4A4F-AE8E-4EE8-8FC5-744E1E90384C}" srcOrd="1" destOrd="0" presId="urn:microsoft.com/office/officeart/2005/8/layout/hierarchy3"/>
    <dgm:cxn modelId="{22D49679-42C1-4E81-A9E2-A1FA9EC5C7D0}" type="presParOf" srcId="{FBAF2C64-1529-45DE-B581-CDF3ABCDCF26}" destId="{3A9FC344-3385-405A-BCA4-252D10E2B113}" srcOrd="2" destOrd="0" presId="urn:microsoft.com/office/officeart/2005/8/layout/hierarchy3"/>
    <dgm:cxn modelId="{2B4D3671-1B48-46CB-BB51-59844C8246D0}" type="presParOf" srcId="{FBAF2C64-1529-45DE-B581-CDF3ABCDCF26}" destId="{B9EB2859-9780-4625-AFE6-152390009358}" srcOrd="3" destOrd="0" presId="urn:microsoft.com/office/officeart/2005/8/layout/hierarchy3"/>
    <dgm:cxn modelId="{E76CCFDF-85A3-42F5-9603-A3CCC3F6AAF2}" type="presParOf" srcId="{FBAF2C64-1529-45DE-B581-CDF3ABCDCF26}" destId="{A827EE89-1DE7-4572-BFBE-AA220FB7C03B}" srcOrd="4" destOrd="0" presId="urn:microsoft.com/office/officeart/2005/8/layout/hierarchy3"/>
    <dgm:cxn modelId="{69752D94-5866-4C04-BF79-3072FA59FBF6}" type="presParOf" srcId="{FBAF2C64-1529-45DE-B581-CDF3ABCDCF26}" destId="{D838AA74-FC1B-4FB6-B111-AEE57D69DFF2}" srcOrd="5" destOrd="0" presId="urn:microsoft.com/office/officeart/2005/8/layout/hierarchy3"/>
    <dgm:cxn modelId="{29C47710-0156-4998-815F-3E56D5C67BB0}" type="presParOf" srcId="{FBAF2C64-1529-45DE-B581-CDF3ABCDCF26}" destId="{F738C580-50D3-439C-B73A-DCCCF73D6A40}" srcOrd="6" destOrd="0" presId="urn:microsoft.com/office/officeart/2005/8/layout/hierarchy3"/>
    <dgm:cxn modelId="{AD13104B-67AD-4034-9B5D-718C5FC67654}" type="presParOf" srcId="{FBAF2C64-1529-45DE-B581-CDF3ABCDCF26}" destId="{4B2DEF47-2EA8-43DB-ACF0-632B0750D280}" srcOrd="7" destOrd="0" presId="urn:microsoft.com/office/officeart/2005/8/layout/hierarchy3"/>
    <dgm:cxn modelId="{1BD0F451-1CA2-461D-A87B-64112524D8B2}" type="presParOf" srcId="{FBAF2C64-1529-45DE-B581-CDF3ABCDCF26}" destId="{46A74D4D-17FD-4B75-AD03-460F9D4131DD}" srcOrd="8" destOrd="0" presId="urn:microsoft.com/office/officeart/2005/8/layout/hierarchy3"/>
    <dgm:cxn modelId="{E3097CCF-7CED-49A8-A2CA-8495E83CC9B4}" type="presParOf" srcId="{FBAF2C64-1529-45DE-B581-CDF3ABCDCF26}" destId="{2235F628-8C40-45AF-9494-5C9542D35056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D1D662-6C3F-4C4D-8C9A-66CFF3201972}" type="doc">
      <dgm:prSet loTypeId="urn:microsoft.com/office/officeart/2005/8/layout/process1" loCatId="process" qsTypeId="urn:microsoft.com/office/officeart/2005/8/quickstyle/simple1" qsCatId="simple" csTypeId="urn:microsoft.com/office/officeart/2005/8/colors/accent3_1" csCatId="accent3" phldr="1"/>
      <dgm:spPr/>
    </dgm:pt>
    <dgm:pt modelId="{E5D63607-0E96-43DF-BC2A-EF117F4EE745}">
      <dgm:prSet phldrT="[Text]"/>
      <dgm:spPr/>
      <dgm:t>
        <a:bodyPr/>
        <a:lstStyle/>
        <a:p>
          <a:r>
            <a:rPr lang="de-DE" dirty="0" err="1">
              <a:latin typeface="+mj-lt"/>
            </a:rPr>
            <a:t>from</a:t>
          </a:r>
          <a:endParaRPr lang="de-DE" dirty="0">
            <a:latin typeface="+mj-lt"/>
          </a:endParaRPr>
        </a:p>
      </dgm:t>
    </dgm:pt>
    <dgm:pt modelId="{F58CE7D6-562C-445A-97C0-038B76A5A0E0}" type="parTrans" cxnId="{91370EA2-4CD8-4750-9723-C362BD6D0969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1E3B5644-C48C-4372-9E21-C8C293561E31}" type="sibTrans" cxnId="{91370EA2-4CD8-4750-9723-C362BD6D0969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AF6492D1-0EFE-4A7F-B4F9-179D81D7830F}">
      <dgm:prSet phldrT="[Text]"/>
      <dgm:spPr/>
      <dgm:t>
        <a:bodyPr/>
        <a:lstStyle/>
        <a:p>
          <a:r>
            <a:rPr lang="de-DE" dirty="0" err="1">
              <a:latin typeface="+mj-lt"/>
            </a:rPr>
            <a:t>process</a:t>
          </a:r>
          <a:endParaRPr lang="de-DE" dirty="0">
            <a:latin typeface="+mj-lt"/>
          </a:endParaRPr>
        </a:p>
      </dgm:t>
    </dgm:pt>
    <dgm:pt modelId="{0AFE5BEF-0FFB-4166-882C-2960D732602A}" type="parTrans" cxnId="{2F8BB434-841B-488A-B25F-6A43D966DA8B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EC29EFFE-225A-46F7-A908-5084676A1A85}" type="sibTrans" cxnId="{2F8BB434-841B-488A-B25F-6A43D966DA8B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67B02E77-65D1-48B4-9229-5F40C1C00AEA}">
      <dgm:prSet phldrT="[Text]"/>
      <dgm:spPr/>
      <dgm:t>
        <a:bodyPr/>
        <a:lstStyle/>
        <a:p>
          <a:r>
            <a:rPr lang="de-DE" dirty="0" err="1">
              <a:latin typeface="+mj-lt"/>
            </a:rPr>
            <a:t>to</a:t>
          </a:r>
          <a:endParaRPr lang="de-DE" dirty="0">
            <a:latin typeface="+mj-lt"/>
          </a:endParaRPr>
        </a:p>
      </dgm:t>
    </dgm:pt>
    <dgm:pt modelId="{1D319F7A-7FCC-4338-AB0F-76F40721D769}" type="parTrans" cxnId="{7B622CA2-C4AB-44D6-9037-5942669E652C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517E10AA-F273-4C73-982C-B186B088F508}" type="sibTrans" cxnId="{7B622CA2-C4AB-44D6-9037-5942669E652C}">
      <dgm:prSet/>
      <dgm:spPr/>
      <dgm:t>
        <a:bodyPr/>
        <a:lstStyle/>
        <a:p>
          <a:endParaRPr lang="de-DE">
            <a:latin typeface="+mj-lt"/>
          </a:endParaRPr>
        </a:p>
      </dgm:t>
    </dgm:pt>
    <dgm:pt modelId="{E397DF3C-E203-4DA2-8453-E08FD1FFC0CC}" type="pres">
      <dgm:prSet presAssocID="{DFD1D662-6C3F-4C4D-8C9A-66CFF3201972}" presName="Name0" presStyleCnt="0">
        <dgm:presLayoutVars>
          <dgm:dir/>
          <dgm:resizeHandles val="exact"/>
        </dgm:presLayoutVars>
      </dgm:prSet>
      <dgm:spPr/>
    </dgm:pt>
    <dgm:pt modelId="{41AEDF89-DC3B-4E4D-9A70-BA22E5DB89FE}" type="pres">
      <dgm:prSet presAssocID="{E5D63607-0E96-43DF-BC2A-EF117F4EE745}" presName="node" presStyleLbl="node1" presStyleIdx="0" presStyleCnt="3">
        <dgm:presLayoutVars>
          <dgm:bulletEnabled val="1"/>
        </dgm:presLayoutVars>
      </dgm:prSet>
      <dgm:spPr/>
    </dgm:pt>
    <dgm:pt modelId="{4AEA2F6B-6E77-4E92-A962-B159F0047FD1}" type="pres">
      <dgm:prSet presAssocID="{1E3B5644-C48C-4372-9E21-C8C293561E31}" presName="sibTrans" presStyleLbl="sibTrans2D1" presStyleIdx="0" presStyleCnt="2"/>
      <dgm:spPr/>
    </dgm:pt>
    <dgm:pt modelId="{FB45941B-E224-442E-A41F-64D399058FF1}" type="pres">
      <dgm:prSet presAssocID="{1E3B5644-C48C-4372-9E21-C8C293561E31}" presName="connectorText" presStyleLbl="sibTrans2D1" presStyleIdx="0" presStyleCnt="2"/>
      <dgm:spPr/>
    </dgm:pt>
    <dgm:pt modelId="{D3349C58-9E13-45B2-8E6F-FDA2042F8189}" type="pres">
      <dgm:prSet presAssocID="{AF6492D1-0EFE-4A7F-B4F9-179D81D7830F}" presName="node" presStyleLbl="node1" presStyleIdx="1" presStyleCnt="3">
        <dgm:presLayoutVars>
          <dgm:bulletEnabled val="1"/>
        </dgm:presLayoutVars>
      </dgm:prSet>
      <dgm:spPr/>
    </dgm:pt>
    <dgm:pt modelId="{D7D8D10D-A0F4-4E22-8D6E-0829FC38E48C}" type="pres">
      <dgm:prSet presAssocID="{EC29EFFE-225A-46F7-A908-5084676A1A85}" presName="sibTrans" presStyleLbl="sibTrans2D1" presStyleIdx="1" presStyleCnt="2"/>
      <dgm:spPr/>
    </dgm:pt>
    <dgm:pt modelId="{A8ABF28F-CF5B-4C2A-90CF-7F819F92E2C5}" type="pres">
      <dgm:prSet presAssocID="{EC29EFFE-225A-46F7-A908-5084676A1A85}" presName="connectorText" presStyleLbl="sibTrans2D1" presStyleIdx="1" presStyleCnt="2"/>
      <dgm:spPr/>
    </dgm:pt>
    <dgm:pt modelId="{EC955428-E034-4BF6-9565-12CBC78E8280}" type="pres">
      <dgm:prSet presAssocID="{67B02E77-65D1-48B4-9229-5F40C1C00AEA}" presName="node" presStyleLbl="node1" presStyleIdx="2" presStyleCnt="3">
        <dgm:presLayoutVars>
          <dgm:bulletEnabled val="1"/>
        </dgm:presLayoutVars>
      </dgm:prSet>
      <dgm:spPr/>
    </dgm:pt>
  </dgm:ptLst>
  <dgm:cxnLst>
    <dgm:cxn modelId="{2F8BB434-841B-488A-B25F-6A43D966DA8B}" srcId="{DFD1D662-6C3F-4C4D-8C9A-66CFF3201972}" destId="{AF6492D1-0EFE-4A7F-B4F9-179D81D7830F}" srcOrd="1" destOrd="0" parTransId="{0AFE5BEF-0FFB-4166-882C-2960D732602A}" sibTransId="{EC29EFFE-225A-46F7-A908-5084676A1A85}"/>
    <dgm:cxn modelId="{D9D91BC0-812D-4A87-A652-EB2CCE128030}" type="presOf" srcId="{67B02E77-65D1-48B4-9229-5F40C1C00AEA}" destId="{EC955428-E034-4BF6-9565-12CBC78E8280}" srcOrd="0" destOrd="0" presId="urn:microsoft.com/office/officeart/2005/8/layout/process1"/>
    <dgm:cxn modelId="{A119200A-26DD-4B5F-8442-E06275FCD826}" type="presOf" srcId="{E5D63607-0E96-43DF-BC2A-EF117F4EE745}" destId="{41AEDF89-DC3B-4E4D-9A70-BA22E5DB89FE}" srcOrd="0" destOrd="0" presId="urn:microsoft.com/office/officeart/2005/8/layout/process1"/>
    <dgm:cxn modelId="{0A7EC20C-C044-4ABF-8585-9DA8911D3137}" type="presOf" srcId="{EC29EFFE-225A-46F7-A908-5084676A1A85}" destId="{A8ABF28F-CF5B-4C2A-90CF-7F819F92E2C5}" srcOrd="1" destOrd="0" presId="urn:microsoft.com/office/officeart/2005/8/layout/process1"/>
    <dgm:cxn modelId="{91370EA2-4CD8-4750-9723-C362BD6D0969}" srcId="{DFD1D662-6C3F-4C4D-8C9A-66CFF3201972}" destId="{E5D63607-0E96-43DF-BC2A-EF117F4EE745}" srcOrd="0" destOrd="0" parTransId="{F58CE7D6-562C-445A-97C0-038B76A5A0E0}" sibTransId="{1E3B5644-C48C-4372-9E21-C8C293561E31}"/>
    <dgm:cxn modelId="{E0170024-969B-4752-8555-308A54ED85F2}" type="presOf" srcId="{AF6492D1-0EFE-4A7F-B4F9-179D81D7830F}" destId="{D3349C58-9E13-45B2-8E6F-FDA2042F8189}" srcOrd="0" destOrd="0" presId="urn:microsoft.com/office/officeart/2005/8/layout/process1"/>
    <dgm:cxn modelId="{BB787F7D-A62E-4E15-910D-BE608889937B}" type="presOf" srcId="{EC29EFFE-225A-46F7-A908-5084676A1A85}" destId="{D7D8D10D-A0F4-4E22-8D6E-0829FC38E48C}" srcOrd="0" destOrd="0" presId="urn:microsoft.com/office/officeart/2005/8/layout/process1"/>
    <dgm:cxn modelId="{344B3064-B299-461C-9E68-F2C26F7F12B7}" type="presOf" srcId="{DFD1D662-6C3F-4C4D-8C9A-66CFF3201972}" destId="{E397DF3C-E203-4DA2-8453-E08FD1FFC0CC}" srcOrd="0" destOrd="0" presId="urn:microsoft.com/office/officeart/2005/8/layout/process1"/>
    <dgm:cxn modelId="{B096426D-ED2F-40FA-A75D-C815043DE74B}" type="presOf" srcId="{1E3B5644-C48C-4372-9E21-C8C293561E31}" destId="{FB45941B-E224-442E-A41F-64D399058FF1}" srcOrd="1" destOrd="0" presId="urn:microsoft.com/office/officeart/2005/8/layout/process1"/>
    <dgm:cxn modelId="{5D646BA0-ACAA-401E-83C5-F070E6B715DA}" type="presOf" srcId="{1E3B5644-C48C-4372-9E21-C8C293561E31}" destId="{4AEA2F6B-6E77-4E92-A962-B159F0047FD1}" srcOrd="0" destOrd="0" presId="urn:microsoft.com/office/officeart/2005/8/layout/process1"/>
    <dgm:cxn modelId="{7B622CA2-C4AB-44D6-9037-5942669E652C}" srcId="{DFD1D662-6C3F-4C4D-8C9A-66CFF3201972}" destId="{67B02E77-65D1-48B4-9229-5F40C1C00AEA}" srcOrd="2" destOrd="0" parTransId="{1D319F7A-7FCC-4338-AB0F-76F40721D769}" sibTransId="{517E10AA-F273-4C73-982C-B186B088F508}"/>
    <dgm:cxn modelId="{36FDB75D-1C1E-4510-B045-4B5213535E7F}" type="presParOf" srcId="{E397DF3C-E203-4DA2-8453-E08FD1FFC0CC}" destId="{41AEDF89-DC3B-4E4D-9A70-BA22E5DB89FE}" srcOrd="0" destOrd="0" presId="urn:microsoft.com/office/officeart/2005/8/layout/process1"/>
    <dgm:cxn modelId="{E6B89F0B-6AFC-4F38-8824-85B334CA08FD}" type="presParOf" srcId="{E397DF3C-E203-4DA2-8453-E08FD1FFC0CC}" destId="{4AEA2F6B-6E77-4E92-A962-B159F0047FD1}" srcOrd="1" destOrd="0" presId="urn:microsoft.com/office/officeart/2005/8/layout/process1"/>
    <dgm:cxn modelId="{BFF1523D-7BD1-48BF-B4B9-BBD78A2E066F}" type="presParOf" srcId="{4AEA2F6B-6E77-4E92-A962-B159F0047FD1}" destId="{FB45941B-E224-442E-A41F-64D399058FF1}" srcOrd="0" destOrd="0" presId="urn:microsoft.com/office/officeart/2005/8/layout/process1"/>
    <dgm:cxn modelId="{5A246D36-DFA1-426F-931D-4B74EAA27611}" type="presParOf" srcId="{E397DF3C-E203-4DA2-8453-E08FD1FFC0CC}" destId="{D3349C58-9E13-45B2-8E6F-FDA2042F8189}" srcOrd="2" destOrd="0" presId="urn:microsoft.com/office/officeart/2005/8/layout/process1"/>
    <dgm:cxn modelId="{976128BA-1C95-4F6E-A10B-728341F8F758}" type="presParOf" srcId="{E397DF3C-E203-4DA2-8453-E08FD1FFC0CC}" destId="{D7D8D10D-A0F4-4E22-8D6E-0829FC38E48C}" srcOrd="3" destOrd="0" presId="urn:microsoft.com/office/officeart/2005/8/layout/process1"/>
    <dgm:cxn modelId="{C7368A9B-2082-4D24-A072-7E2D84FE90C5}" type="presParOf" srcId="{D7D8D10D-A0F4-4E22-8D6E-0829FC38E48C}" destId="{A8ABF28F-CF5B-4C2A-90CF-7F819F92E2C5}" srcOrd="0" destOrd="0" presId="urn:microsoft.com/office/officeart/2005/8/layout/process1"/>
    <dgm:cxn modelId="{F10D942E-79EE-417F-B777-6D1D52744CBF}" type="presParOf" srcId="{E397DF3C-E203-4DA2-8453-E08FD1FFC0CC}" destId="{EC955428-E034-4BF6-9565-12CBC78E828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19D81C-1977-4044-AE72-EC0B55DDDBC3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212CD33-B49A-40AB-83BB-B6A916D62E75}">
      <dgm:prSet phldrT="[Text]"/>
      <dgm:spPr/>
      <dgm:t>
        <a:bodyPr/>
        <a:lstStyle/>
        <a:p>
          <a:r>
            <a:rPr lang="en-US"/>
            <a:t> </a:t>
          </a:r>
          <a:r>
            <a:rPr lang="en-US" dirty="0"/>
            <a:t>Code</a:t>
          </a:r>
        </a:p>
      </dgm:t>
    </dgm:pt>
    <dgm:pt modelId="{5290BDC9-3241-4437-9E2A-94016A7930D1}" type="parTrans" cxnId="{E8785FF8-7ED9-46A3-9265-AA09B92B2E48}">
      <dgm:prSet/>
      <dgm:spPr/>
    </dgm:pt>
    <dgm:pt modelId="{54ECED0D-8621-40ED-94B6-6012C54D8D97}" type="sibTrans" cxnId="{E8785FF8-7ED9-46A3-9265-AA09B92B2E48}">
      <dgm:prSet/>
      <dgm:spPr/>
    </dgm:pt>
    <dgm:pt modelId="{C077AA9C-EB45-4B78-B487-8E74C21ACA50}">
      <dgm:prSet phldrT="[Text]"/>
      <dgm:spPr/>
      <dgm:t>
        <a:bodyPr/>
        <a:lstStyle/>
        <a:p>
          <a:r>
            <a:rPr lang="en-US"/>
            <a:t> </a:t>
          </a:r>
          <a:r>
            <a:rPr lang="en-US" dirty="0"/>
            <a:t>Compiler</a:t>
          </a:r>
        </a:p>
      </dgm:t>
    </dgm:pt>
    <dgm:pt modelId="{091E746C-EA85-4EF3-A728-7EA87A7730E4}" type="parTrans" cxnId="{FDE94DBA-706A-445B-A0C2-718AD3D6D4DD}">
      <dgm:prSet/>
      <dgm:spPr/>
    </dgm:pt>
    <dgm:pt modelId="{007DD2DA-6B96-4438-9497-5E057DB73DFB}" type="sibTrans" cxnId="{FDE94DBA-706A-445B-A0C2-718AD3D6D4DD}">
      <dgm:prSet/>
      <dgm:spPr/>
    </dgm:pt>
    <dgm:pt modelId="{656FBC69-0A94-4F2D-904E-BA0B77761093}">
      <dgm:prSet phldrT="[Text]"/>
      <dgm:spPr/>
      <dgm:t>
        <a:bodyPr/>
        <a:lstStyle/>
        <a:p>
          <a:r>
            <a:rPr lang="en-US"/>
            <a:t> </a:t>
          </a:r>
          <a:r>
            <a:rPr lang="en-US" dirty="0"/>
            <a:t>Bytecode</a:t>
          </a:r>
        </a:p>
      </dgm:t>
    </dgm:pt>
    <dgm:pt modelId="{21FDA529-D1C4-440D-BB9E-F1860650D69D}" type="parTrans" cxnId="{3F7BE129-20A6-4BE8-B620-5576CB84731C}">
      <dgm:prSet/>
      <dgm:spPr/>
    </dgm:pt>
    <dgm:pt modelId="{521DD162-ADB5-4A8A-BD51-130CF5B903A0}" type="sibTrans" cxnId="{3F7BE129-20A6-4BE8-B620-5576CB84731C}">
      <dgm:prSet/>
      <dgm:spPr/>
    </dgm:pt>
    <dgm:pt modelId="{007156A6-E991-4E81-9962-86202E112719}">
      <dgm:prSet phldrT="[Text]"/>
      <dgm:spPr/>
      <dgm:t>
        <a:bodyPr/>
        <a:lstStyle/>
        <a:p>
          <a:r>
            <a:rPr lang="en-US" dirty="0"/>
            <a:t>JVM</a:t>
          </a:r>
        </a:p>
      </dgm:t>
    </dgm:pt>
    <dgm:pt modelId="{F5B40565-6AD1-4278-A996-2F63F551B743}" type="parTrans" cxnId="{3F5B2C0E-6D6C-4FD2-B5DE-DE9DFBFBC75F}">
      <dgm:prSet/>
      <dgm:spPr/>
    </dgm:pt>
    <dgm:pt modelId="{59FD0F98-2AED-4B90-8B3A-85386D08C933}" type="sibTrans" cxnId="{3F5B2C0E-6D6C-4FD2-B5DE-DE9DFBFBC75F}">
      <dgm:prSet/>
      <dgm:spPr/>
    </dgm:pt>
    <dgm:pt modelId="{DEEB2293-E05B-4BE1-8464-E3DD0BBA9C40}" type="pres">
      <dgm:prSet presAssocID="{AF19D81C-1977-4044-AE72-EC0B55DDDBC3}" presName="Name0" presStyleCnt="0">
        <dgm:presLayoutVars>
          <dgm:dir/>
          <dgm:animLvl val="lvl"/>
          <dgm:resizeHandles val="exact"/>
        </dgm:presLayoutVars>
      </dgm:prSet>
      <dgm:spPr/>
    </dgm:pt>
    <dgm:pt modelId="{E08BB823-A52B-4902-98F7-EFB5AE43F776}" type="pres">
      <dgm:prSet presAssocID="{C212CD33-B49A-40AB-83BB-B6A916D62E75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3730E27-87A2-4990-90BA-5D5BEF77FFBF}" type="pres">
      <dgm:prSet presAssocID="{54ECED0D-8621-40ED-94B6-6012C54D8D97}" presName="parTxOnlySpace" presStyleCnt="0"/>
      <dgm:spPr/>
    </dgm:pt>
    <dgm:pt modelId="{EDFCB04C-59FF-41D1-BED5-CF2B4650E42D}" type="pres">
      <dgm:prSet presAssocID="{C077AA9C-EB45-4B78-B487-8E74C21ACA50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667F50F-196A-43BD-AD22-0FCEF018E300}" type="pres">
      <dgm:prSet presAssocID="{007DD2DA-6B96-4438-9497-5E057DB73DFB}" presName="parTxOnlySpace" presStyleCnt="0"/>
      <dgm:spPr/>
    </dgm:pt>
    <dgm:pt modelId="{F789C4B1-A99D-4BD8-9206-5BB227FA60B3}" type="pres">
      <dgm:prSet presAssocID="{656FBC69-0A94-4F2D-904E-BA0B7776109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EEE7EF-044E-42A0-BA6B-28F88152564B}" type="pres">
      <dgm:prSet presAssocID="{521DD162-ADB5-4A8A-BD51-130CF5B903A0}" presName="parTxOnlySpace" presStyleCnt="0"/>
      <dgm:spPr/>
    </dgm:pt>
    <dgm:pt modelId="{66A73678-BE0F-49C1-A09F-0656C1307B39}" type="pres">
      <dgm:prSet presAssocID="{007156A6-E991-4E81-9962-86202E11271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F5B2C0E-6D6C-4FD2-B5DE-DE9DFBFBC75F}" srcId="{AF19D81C-1977-4044-AE72-EC0B55DDDBC3}" destId="{007156A6-E991-4E81-9962-86202E112719}" srcOrd="3" destOrd="0" parTransId="{F5B40565-6AD1-4278-A996-2F63F551B743}" sibTransId="{59FD0F98-2AED-4B90-8B3A-85386D08C933}"/>
    <dgm:cxn modelId="{3F7BE129-20A6-4BE8-B620-5576CB84731C}" srcId="{AF19D81C-1977-4044-AE72-EC0B55DDDBC3}" destId="{656FBC69-0A94-4F2D-904E-BA0B77761093}" srcOrd="2" destOrd="0" parTransId="{21FDA529-D1C4-440D-BB9E-F1860650D69D}" sibTransId="{521DD162-ADB5-4A8A-BD51-130CF5B903A0}"/>
    <dgm:cxn modelId="{FDE94DBA-706A-445B-A0C2-718AD3D6D4DD}" srcId="{AF19D81C-1977-4044-AE72-EC0B55DDDBC3}" destId="{C077AA9C-EB45-4B78-B487-8E74C21ACA50}" srcOrd="1" destOrd="0" parTransId="{091E746C-EA85-4EF3-A728-7EA87A7730E4}" sibTransId="{007DD2DA-6B96-4438-9497-5E057DB73DFB}"/>
    <dgm:cxn modelId="{E8785FF8-7ED9-46A3-9265-AA09B92B2E48}" srcId="{AF19D81C-1977-4044-AE72-EC0B55DDDBC3}" destId="{C212CD33-B49A-40AB-83BB-B6A916D62E75}" srcOrd="0" destOrd="0" parTransId="{5290BDC9-3241-4437-9E2A-94016A7930D1}" sibTransId="{54ECED0D-8621-40ED-94B6-6012C54D8D97}"/>
    <dgm:cxn modelId="{ABAFA979-4843-46D4-A518-05040AF6712F}" type="presOf" srcId="{007156A6-E991-4E81-9962-86202E112719}" destId="{66A73678-BE0F-49C1-A09F-0656C1307B39}" srcOrd="0" destOrd="0" presId="urn:microsoft.com/office/officeart/2005/8/layout/chevron1"/>
    <dgm:cxn modelId="{D420A214-33BE-4AC7-BA71-5523B37F900A}" type="presOf" srcId="{AF19D81C-1977-4044-AE72-EC0B55DDDBC3}" destId="{DEEB2293-E05B-4BE1-8464-E3DD0BBA9C40}" srcOrd="0" destOrd="0" presId="urn:microsoft.com/office/officeart/2005/8/layout/chevron1"/>
    <dgm:cxn modelId="{168B857B-C290-4CA5-9834-3457F5A6CDA5}" type="presOf" srcId="{C077AA9C-EB45-4B78-B487-8E74C21ACA50}" destId="{EDFCB04C-59FF-41D1-BED5-CF2B4650E42D}" srcOrd="0" destOrd="0" presId="urn:microsoft.com/office/officeart/2005/8/layout/chevron1"/>
    <dgm:cxn modelId="{144D81DA-691C-4470-80B7-934AE87A1D03}" type="presOf" srcId="{C212CD33-B49A-40AB-83BB-B6A916D62E75}" destId="{E08BB823-A52B-4902-98F7-EFB5AE43F776}" srcOrd="0" destOrd="0" presId="urn:microsoft.com/office/officeart/2005/8/layout/chevron1"/>
    <dgm:cxn modelId="{39B09EB5-1295-4658-8007-BE74C60A2701}" type="presOf" srcId="{656FBC69-0A94-4F2D-904E-BA0B77761093}" destId="{F789C4B1-A99D-4BD8-9206-5BB227FA60B3}" srcOrd="0" destOrd="0" presId="urn:microsoft.com/office/officeart/2005/8/layout/chevron1"/>
    <dgm:cxn modelId="{D15E1E5A-5A60-4FE5-A794-8CBD258F21F8}" type="presParOf" srcId="{DEEB2293-E05B-4BE1-8464-E3DD0BBA9C40}" destId="{E08BB823-A52B-4902-98F7-EFB5AE43F776}" srcOrd="0" destOrd="0" presId="urn:microsoft.com/office/officeart/2005/8/layout/chevron1"/>
    <dgm:cxn modelId="{5F16B243-412E-4FBE-A522-E0C4991C714A}" type="presParOf" srcId="{DEEB2293-E05B-4BE1-8464-E3DD0BBA9C40}" destId="{D3730E27-87A2-4990-90BA-5D5BEF77FFBF}" srcOrd="1" destOrd="0" presId="urn:microsoft.com/office/officeart/2005/8/layout/chevron1"/>
    <dgm:cxn modelId="{0F592CB0-AF1B-4E43-8B99-B3250A5B616D}" type="presParOf" srcId="{DEEB2293-E05B-4BE1-8464-E3DD0BBA9C40}" destId="{EDFCB04C-59FF-41D1-BED5-CF2B4650E42D}" srcOrd="2" destOrd="0" presId="urn:microsoft.com/office/officeart/2005/8/layout/chevron1"/>
    <dgm:cxn modelId="{26BE1AB1-BE5E-47A8-9C05-09EF6ACCB558}" type="presParOf" srcId="{DEEB2293-E05B-4BE1-8464-E3DD0BBA9C40}" destId="{8667F50F-196A-43BD-AD22-0FCEF018E300}" srcOrd="3" destOrd="0" presId="urn:microsoft.com/office/officeart/2005/8/layout/chevron1"/>
    <dgm:cxn modelId="{07A4071C-3831-46D3-B496-4C209ADFFD19}" type="presParOf" srcId="{DEEB2293-E05B-4BE1-8464-E3DD0BBA9C40}" destId="{F789C4B1-A99D-4BD8-9206-5BB227FA60B3}" srcOrd="4" destOrd="0" presId="urn:microsoft.com/office/officeart/2005/8/layout/chevron1"/>
    <dgm:cxn modelId="{9E466838-E276-4BEF-9A73-E2295704B6F1}" type="presParOf" srcId="{DEEB2293-E05B-4BE1-8464-E3DD0BBA9C40}" destId="{59EEE7EF-044E-42A0-BA6B-28F88152564B}" srcOrd="5" destOrd="0" presId="urn:microsoft.com/office/officeart/2005/8/layout/chevron1"/>
    <dgm:cxn modelId="{0B57D144-E119-435D-B830-0B030A0A9396}" type="presParOf" srcId="{DEEB2293-E05B-4BE1-8464-E3DD0BBA9C40}" destId="{66A73678-BE0F-49C1-A09F-0656C1307B3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80EA8-7B25-49CA-9926-67425D32BC3F}">
      <dsp:nvSpPr>
        <dsp:cNvPr id="0" name=""/>
        <dsp:cNvSpPr/>
      </dsp:nvSpPr>
      <dsp:spPr>
        <a:xfrm>
          <a:off x="2285312" y="2154"/>
          <a:ext cx="1292601" cy="6463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 </a:t>
          </a:r>
          <a:r>
            <a:rPr lang="en-US" sz="1300" kern="1200" dirty="0" err="1"/>
            <a:t>SolverRequestID</a:t>
          </a:r>
        </a:p>
      </dsp:txBody>
      <dsp:txXfrm>
        <a:off x="2304241" y="21083"/>
        <a:ext cx="1254743" cy="608442"/>
      </dsp:txXfrm>
    </dsp:sp>
    <dsp:sp modelId="{7D0D8C04-4324-41AA-BB3B-583ACEACBDE0}">
      <dsp:nvSpPr>
        <dsp:cNvPr id="0" name=""/>
        <dsp:cNvSpPr/>
      </dsp:nvSpPr>
      <dsp:spPr>
        <a:xfrm>
          <a:off x="2414573" y="648454"/>
          <a:ext cx="129260" cy="4847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4725"/>
              </a:lnTo>
              <a:lnTo>
                <a:pt x="129260" y="4847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1E4A4F-AE8E-4EE8-8FC5-744E1E90384C}">
      <dsp:nvSpPr>
        <dsp:cNvPr id="0" name=""/>
        <dsp:cNvSpPr/>
      </dsp:nvSpPr>
      <dsp:spPr>
        <a:xfrm>
          <a:off x="2543833" y="810029"/>
          <a:ext cx="1034080" cy="646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Difficulty</a:t>
          </a:r>
        </a:p>
      </dsp:txBody>
      <dsp:txXfrm>
        <a:off x="2562762" y="828958"/>
        <a:ext cx="996222" cy="608442"/>
      </dsp:txXfrm>
    </dsp:sp>
    <dsp:sp modelId="{3A9FC344-3385-405A-BCA4-252D10E2B113}">
      <dsp:nvSpPr>
        <dsp:cNvPr id="0" name=""/>
        <dsp:cNvSpPr/>
      </dsp:nvSpPr>
      <dsp:spPr>
        <a:xfrm>
          <a:off x="2414573" y="648454"/>
          <a:ext cx="129260" cy="1292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2601"/>
              </a:lnTo>
              <a:lnTo>
                <a:pt x="129260" y="12926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EB2859-9780-4625-AFE6-152390009358}">
      <dsp:nvSpPr>
        <dsp:cNvPr id="0" name=""/>
        <dsp:cNvSpPr/>
      </dsp:nvSpPr>
      <dsp:spPr>
        <a:xfrm>
          <a:off x="2543833" y="1617905"/>
          <a:ext cx="1034080" cy="646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Filled Sudoku</a:t>
          </a:r>
        </a:p>
      </dsp:txBody>
      <dsp:txXfrm>
        <a:off x="2562762" y="1636834"/>
        <a:ext cx="996222" cy="608442"/>
      </dsp:txXfrm>
    </dsp:sp>
    <dsp:sp modelId="{A827EE89-1DE7-4572-BFBE-AA220FB7C03B}">
      <dsp:nvSpPr>
        <dsp:cNvPr id="0" name=""/>
        <dsp:cNvSpPr/>
      </dsp:nvSpPr>
      <dsp:spPr>
        <a:xfrm>
          <a:off x="2414573" y="648454"/>
          <a:ext cx="129260" cy="21004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00476"/>
              </a:lnTo>
              <a:lnTo>
                <a:pt x="129260" y="210047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38AA74-FC1B-4FB6-B111-AEE57D69DFF2}">
      <dsp:nvSpPr>
        <dsp:cNvPr id="0" name=""/>
        <dsp:cNvSpPr/>
      </dsp:nvSpPr>
      <dsp:spPr>
        <a:xfrm>
          <a:off x="2543833" y="2425781"/>
          <a:ext cx="1034080" cy="646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CleanedNumbers</a:t>
          </a:r>
        </a:p>
      </dsp:txBody>
      <dsp:txXfrm>
        <a:off x="2562762" y="2444710"/>
        <a:ext cx="996222" cy="608442"/>
      </dsp:txXfrm>
    </dsp:sp>
    <dsp:sp modelId="{F738C580-50D3-439C-B73A-DCCCF73D6A40}">
      <dsp:nvSpPr>
        <dsp:cNvPr id="0" name=""/>
        <dsp:cNvSpPr/>
      </dsp:nvSpPr>
      <dsp:spPr>
        <a:xfrm>
          <a:off x="2414573" y="648454"/>
          <a:ext cx="129260" cy="29083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08352"/>
              </a:lnTo>
              <a:lnTo>
                <a:pt x="129260" y="29083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DEF47-2EA8-43DB-ACF0-632B0750D280}">
      <dsp:nvSpPr>
        <dsp:cNvPr id="0" name=""/>
        <dsp:cNvSpPr/>
      </dsp:nvSpPr>
      <dsp:spPr>
        <a:xfrm>
          <a:off x="2543833" y="3233656"/>
          <a:ext cx="1034080" cy="646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MemorySet</a:t>
          </a:r>
        </a:p>
      </dsp:txBody>
      <dsp:txXfrm>
        <a:off x="2562762" y="3252585"/>
        <a:ext cx="996222" cy="608442"/>
      </dsp:txXfrm>
    </dsp:sp>
    <dsp:sp modelId="{46A74D4D-17FD-4B75-AD03-460F9D4131DD}">
      <dsp:nvSpPr>
        <dsp:cNvPr id="0" name=""/>
        <dsp:cNvSpPr/>
      </dsp:nvSpPr>
      <dsp:spPr>
        <a:xfrm>
          <a:off x="2414573" y="648454"/>
          <a:ext cx="129260" cy="37162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16228"/>
              </a:lnTo>
              <a:lnTo>
                <a:pt x="129260" y="371622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35F628-8C40-45AF-9494-5C9542D35056}">
      <dsp:nvSpPr>
        <dsp:cNvPr id="0" name=""/>
        <dsp:cNvSpPr/>
      </dsp:nvSpPr>
      <dsp:spPr>
        <a:xfrm>
          <a:off x="2543833" y="4041532"/>
          <a:ext cx="1034080" cy="646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GuiRequestID</a:t>
          </a:r>
        </a:p>
      </dsp:txBody>
      <dsp:txXfrm>
        <a:off x="2562762" y="4060461"/>
        <a:ext cx="996222" cy="6084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AEDF89-DC3B-4E4D-9A70-BA22E5DB89FE}">
      <dsp:nvSpPr>
        <dsp:cNvPr id="0" name=""/>
        <dsp:cNvSpPr/>
      </dsp:nvSpPr>
      <dsp:spPr>
        <a:xfrm>
          <a:off x="6931" y="488176"/>
          <a:ext cx="2071799" cy="124307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300" kern="1200" dirty="0" err="1">
              <a:latin typeface="+mj-lt"/>
            </a:rPr>
            <a:t>from</a:t>
          </a:r>
          <a:endParaRPr lang="de-DE" sz="4300" kern="1200" dirty="0">
            <a:latin typeface="+mj-lt"/>
          </a:endParaRPr>
        </a:p>
      </dsp:txBody>
      <dsp:txXfrm>
        <a:off x="43340" y="524585"/>
        <a:ext cx="1998981" cy="1170261"/>
      </dsp:txXfrm>
    </dsp:sp>
    <dsp:sp modelId="{4AEA2F6B-6E77-4E92-A962-B159F0047FD1}">
      <dsp:nvSpPr>
        <dsp:cNvPr id="0" name=""/>
        <dsp:cNvSpPr/>
      </dsp:nvSpPr>
      <dsp:spPr>
        <a:xfrm>
          <a:off x="2285910" y="852813"/>
          <a:ext cx="439221" cy="5138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200" kern="1200">
            <a:latin typeface="+mj-lt"/>
          </a:endParaRPr>
        </a:p>
      </dsp:txBody>
      <dsp:txXfrm>
        <a:off x="2285910" y="955574"/>
        <a:ext cx="307455" cy="308284"/>
      </dsp:txXfrm>
    </dsp:sp>
    <dsp:sp modelId="{D3349C58-9E13-45B2-8E6F-FDA2042F8189}">
      <dsp:nvSpPr>
        <dsp:cNvPr id="0" name=""/>
        <dsp:cNvSpPr/>
      </dsp:nvSpPr>
      <dsp:spPr>
        <a:xfrm>
          <a:off x="2907450" y="488176"/>
          <a:ext cx="2071799" cy="124307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300" kern="1200" dirty="0" err="1">
              <a:latin typeface="+mj-lt"/>
            </a:rPr>
            <a:t>process</a:t>
          </a:r>
          <a:endParaRPr lang="de-DE" sz="4300" kern="1200" dirty="0">
            <a:latin typeface="+mj-lt"/>
          </a:endParaRPr>
        </a:p>
      </dsp:txBody>
      <dsp:txXfrm>
        <a:off x="2943859" y="524585"/>
        <a:ext cx="1998981" cy="1170261"/>
      </dsp:txXfrm>
    </dsp:sp>
    <dsp:sp modelId="{D7D8D10D-A0F4-4E22-8D6E-0829FC38E48C}">
      <dsp:nvSpPr>
        <dsp:cNvPr id="0" name=""/>
        <dsp:cNvSpPr/>
      </dsp:nvSpPr>
      <dsp:spPr>
        <a:xfrm>
          <a:off x="5186429" y="852813"/>
          <a:ext cx="439221" cy="5138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200" kern="1200">
            <a:latin typeface="+mj-lt"/>
          </a:endParaRPr>
        </a:p>
      </dsp:txBody>
      <dsp:txXfrm>
        <a:off x="5186429" y="955574"/>
        <a:ext cx="307455" cy="308284"/>
      </dsp:txXfrm>
    </dsp:sp>
    <dsp:sp modelId="{EC955428-E034-4BF6-9565-12CBC78E8280}">
      <dsp:nvSpPr>
        <dsp:cNvPr id="0" name=""/>
        <dsp:cNvSpPr/>
      </dsp:nvSpPr>
      <dsp:spPr>
        <a:xfrm>
          <a:off x="5807969" y="488176"/>
          <a:ext cx="2071799" cy="124307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300" kern="1200" dirty="0" err="1">
              <a:latin typeface="+mj-lt"/>
            </a:rPr>
            <a:t>to</a:t>
          </a:r>
          <a:endParaRPr lang="de-DE" sz="4300" kern="1200" dirty="0">
            <a:latin typeface="+mj-lt"/>
          </a:endParaRPr>
        </a:p>
      </dsp:txBody>
      <dsp:txXfrm>
        <a:off x="5844378" y="524585"/>
        <a:ext cx="1998981" cy="11702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BB823-A52B-4902-98F7-EFB5AE43F776}">
      <dsp:nvSpPr>
        <dsp:cNvPr id="0" name=""/>
        <dsp:cNvSpPr/>
      </dsp:nvSpPr>
      <dsp:spPr>
        <a:xfrm>
          <a:off x="3250" y="2425512"/>
          <a:ext cx="1891916" cy="756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 </a:t>
          </a:r>
          <a:r>
            <a:rPr lang="en-US" sz="2000" kern="1200" dirty="0"/>
            <a:t>Code</a:t>
          </a:r>
        </a:p>
      </dsp:txBody>
      <dsp:txXfrm>
        <a:off x="381633" y="2425512"/>
        <a:ext cx="1135150" cy="756766"/>
      </dsp:txXfrm>
    </dsp:sp>
    <dsp:sp modelId="{EDFCB04C-59FF-41D1-BED5-CF2B4650E42D}">
      <dsp:nvSpPr>
        <dsp:cNvPr id="0" name=""/>
        <dsp:cNvSpPr/>
      </dsp:nvSpPr>
      <dsp:spPr>
        <a:xfrm>
          <a:off x="1705974" y="2425512"/>
          <a:ext cx="1891916" cy="756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 </a:t>
          </a:r>
          <a:r>
            <a:rPr lang="en-US" sz="2000" kern="1200" dirty="0"/>
            <a:t>Compiler</a:t>
          </a:r>
        </a:p>
      </dsp:txBody>
      <dsp:txXfrm>
        <a:off x="2084357" y="2425512"/>
        <a:ext cx="1135150" cy="756766"/>
      </dsp:txXfrm>
    </dsp:sp>
    <dsp:sp modelId="{F789C4B1-A99D-4BD8-9206-5BB227FA60B3}">
      <dsp:nvSpPr>
        <dsp:cNvPr id="0" name=""/>
        <dsp:cNvSpPr/>
      </dsp:nvSpPr>
      <dsp:spPr>
        <a:xfrm>
          <a:off x="3408699" y="2425512"/>
          <a:ext cx="1891916" cy="756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 </a:t>
          </a:r>
          <a:r>
            <a:rPr lang="en-US" sz="2000" kern="1200" dirty="0"/>
            <a:t>Bytecode</a:t>
          </a:r>
        </a:p>
      </dsp:txBody>
      <dsp:txXfrm>
        <a:off x="3787082" y="2425512"/>
        <a:ext cx="1135150" cy="756766"/>
      </dsp:txXfrm>
    </dsp:sp>
    <dsp:sp modelId="{66A73678-BE0F-49C1-A09F-0656C1307B39}">
      <dsp:nvSpPr>
        <dsp:cNvPr id="0" name=""/>
        <dsp:cNvSpPr/>
      </dsp:nvSpPr>
      <dsp:spPr>
        <a:xfrm>
          <a:off x="5111423" y="2425512"/>
          <a:ext cx="1891916" cy="756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JVM</a:t>
          </a:r>
        </a:p>
      </dsp:txBody>
      <dsp:txXfrm>
        <a:off x="5489806" y="2425512"/>
        <a:ext cx="1135150" cy="756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1497F8-BAFB-45F5-8365-7717DF2ECF0B}" type="datetimeFigureOut">
              <a:rPr lang="de-DE" smtClean="0"/>
              <a:t>21.02.2017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0EDEA-162B-40B9-8323-F85913EFAD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611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Blau: Python / Grün: Java;  Jeweils 1 Thread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1976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664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705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69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193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88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5599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9275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70302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812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972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Blau: Python / Grün: Java;  Jeweils 1 Thread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4998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95586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210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/>
              <a:t>Bridge </a:t>
            </a:r>
            <a:r>
              <a:rPr lang="de-DE" dirty="0"/>
              <a:t>verbindet die Businesslogik </a:t>
            </a:r>
            <a:r>
              <a:rPr lang="de-DE"/>
              <a:t>mit </a:t>
            </a:r>
            <a:r>
              <a:rPr lang="de-DE" dirty="0" err="1"/>
              <a:t>Camel</a:t>
            </a:r>
            <a:endParaRPr lang="de-DE" dirty="0"/>
          </a:p>
          <a:p>
            <a:endParaRPr lang="de-DE" dirty="0"/>
          </a:p>
          <a:p>
            <a:r>
              <a:rPr lang="de-DE" dirty="0"/>
              <a:t>Drei Schritte:</a:t>
            </a:r>
          </a:p>
          <a:p>
            <a:pPr marL="228600" indent="-228600">
              <a:buAutoNum type="arabicParenBoth"/>
            </a:pPr>
            <a:r>
              <a:rPr lang="de-DE" dirty="0"/>
              <a:t>Wie bekommen wir unsere Informationen zur Bridge?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Both"/>
              <a:tabLst/>
              <a:defRPr/>
            </a:pPr>
            <a:r>
              <a:rPr lang="de-DE" dirty="0"/>
              <a:t>Wie bekommen wir grundsätzlich </a:t>
            </a:r>
            <a:r>
              <a:rPr lang="de-DE" dirty="0" err="1"/>
              <a:t>nachrichten</a:t>
            </a:r>
            <a:r>
              <a:rPr lang="de-DE" dirty="0"/>
              <a:t> von Python zu </a:t>
            </a:r>
            <a:r>
              <a:rPr lang="de-DE" dirty="0" err="1"/>
              <a:t>Camel</a:t>
            </a:r>
            <a:endParaRPr lang="de-DE" dirty="0"/>
          </a:p>
          <a:p>
            <a:pPr marL="228600" indent="-228600">
              <a:buAutoNum type="arabicParenBoth"/>
            </a:pPr>
            <a:r>
              <a:rPr lang="de-DE" dirty="0"/>
              <a:t>Was tut </a:t>
            </a:r>
            <a:r>
              <a:rPr lang="de-DE" dirty="0" err="1"/>
              <a:t>Camel</a:t>
            </a:r>
            <a:r>
              <a:rPr lang="de-DE" dirty="0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318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Informationen zur Bridge:</a:t>
            </a:r>
          </a:p>
          <a:p>
            <a:r>
              <a:rPr lang="de-DE" dirty="0" err="1"/>
              <a:t>Straightforward</a:t>
            </a:r>
            <a:r>
              <a:rPr lang="de-DE"/>
              <a:t>: </a:t>
            </a:r>
            <a:r>
              <a:rPr lang="de-DE" dirty="0"/>
              <a:t>Messages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04968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Blau: Python / Grün: Java;  Jeweils 1 Thread</a:t>
            </a:r>
          </a:p>
          <a:p>
            <a:endParaRPr lang="de-DE" dirty="0"/>
          </a:p>
          <a:p>
            <a:r>
              <a:rPr lang="de-DE" dirty="0"/>
              <a:t>ZMQ ist eine Bibliothek, die es für eine Vielzahl von Sprachen gibt, unter anderem für Python und Java.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78796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Diese Folie ist in </a:t>
            </a:r>
            <a:r>
              <a:rPr lang="de-DE" dirty="0" err="1"/>
              <a:t>Anlehung</a:t>
            </a:r>
            <a:r>
              <a:rPr lang="de-DE" dirty="0"/>
              <a:t> an den Vortrag den wir vorhin gesehen haben.</a:t>
            </a:r>
          </a:p>
          <a:p>
            <a:endParaRPr lang="de-DE" dirty="0"/>
          </a:p>
          <a:p>
            <a:r>
              <a:rPr lang="de-DE" dirty="0"/>
              <a:t>Messages haben zwei Eigenschaften:</a:t>
            </a:r>
          </a:p>
          <a:p>
            <a:r>
              <a:rPr lang="de-DE" dirty="0"/>
              <a:t>Sie sind String, </a:t>
            </a:r>
            <a:r>
              <a:rPr lang="de-DE" dirty="0" err="1"/>
              <a:t>dh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Wir können alles senden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müssen aber Objekte </a:t>
            </a:r>
            <a:r>
              <a:rPr lang="de-DE" dirty="0" err="1"/>
              <a:t>Serialisieren</a:t>
            </a:r>
            <a:r>
              <a:rPr lang="de-DE" dirty="0"/>
              <a:t> (TODO)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Atomic</a:t>
            </a:r>
            <a:r>
              <a:rPr lang="de-DE" dirty="0"/>
              <a:t> heißt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Die Nachricht kommt ganz oder gar nicht an. Wer 1GB versendet bekommt ein GB oder nichts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Impliziert, dass </a:t>
            </a:r>
            <a:r>
              <a:rPr lang="de-DE" dirty="0" err="1"/>
              <a:t>zmq</a:t>
            </a:r>
            <a:r>
              <a:rPr lang="de-DE" dirty="0"/>
              <a:t> ein kleines eigenes </a:t>
            </a:r>
            <a:r>
              <a:rPr lang="de-DE" dirty="0" err="1"/>
              <a:t>Framing</a:t>
            </a:r>
            <a:r>
              <a:rPr lang="de-DE" dirty="0"/>
              <a:t> außen rum packt.</a:t>
            </a:r>
          </a:p>
          <a:p>
            <a:endParaRPr lang="de-DE" dirty="0"/>
          </a:p>
          <a:p>
            <a:r>
              <a:rPr lang="de-DE" dirty="0"/>
              <a:t>Der </a:t>
            </a:r>
            <a:r>
              <a:rPr lang="de-DE" dirty="0" err="1"/>
              <a:t>vollständigkeit</a:t>
            </a:r>
            <a:r>
              <a:rPr lang="de-DE" dirty="0"/>
              <a:t> halber sei erwähnt: </a:t>
            </a:r>
            <a:r>
              <a:rPr lang="de-DE" dirty="0" err="1"/>
              <a:t>Messges</a:t>
            </a:r>
            <a:r>
              <a:rPr lang="de-DE" dirty="0"/>
              <a:t> haben noch eine Dritte Kerneigenschaft: Multipart, die wir uns hier aus Zeitgründen aber nicht ansehen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76F23-1ABC-4F38-9199-B997C265D9E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65258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76F23-1ABC-4F38-9199-B997C265D9E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90547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Camel</a:t>
            </a:r>
            <a:r>
              <a:rPr lang="de-DE" dirty="0"/>
              <a:t> unterstützt ZMQ auch direkt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576F23-1ABC-4F38-9199-B997C265D9E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52583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Zeile 15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Socket anlegen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r>
              <a:rPr lang="de-DE" dirty="0"/>
              <a:t>Zeile 19-21 (send-Methode)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Send-String aufbauen (durch „;“ separiert)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Versenden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2014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Passiert nicht viel, dass Array wird </a:t>
            </a:r>
            <a:r>
              <a:rPr lang="de-DE" dirty="0" err="1"/>
              <a:t>geflattet</a:t>
            </a:r>
            <a:r>
              <a:rPr lang="de-DE" dirty="0"/>
              <a:t>.</a:t>
            </a:r>
          </a:p>
          <a:p>
            <a:r>
              <a:rPr lang="de-DE" dirty="0"/>
              <a:t>Semikolon ist intern unser Trennzeichen.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479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43363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verwenden da die Klasse JSON und abschließend ein </a:t>
            </a:r>
            <a:r>
              <a:rPr lang="de-DE" dirty="0" err="1"/>
              <a:t>toString</a:t>
            </a:r>
            <a:r>
              <a:rPr lang="de-DE" dirty="0"/>
              <a:t>().</a:t>
            </a:r>
          </a:p>
          <a:p>
            <a:endParaRPr lang="de-DE" dirty="0"/>
          </a:p>
          <a:p>
            <a:r>
              <a:rPr lang="de-DE" dirty="0"/>
              <a:t>Die Methode </a:t>
            </a:r>
            <a:r>
              <a:rPr lang="de-DE" dirty="0" err="1"/>
              <a:t>sudokoConverter</a:t>
            </a:r>
            <a:r>
              <a:rPr lang="de-DE" dirty="0"/>
              <a:t> liefert selbst wieder ein Flaches JSON Array zurück, damit es beim Parsen nachher keine Probleme gibt.</a:t>
            </a:r>
          </a:p>
          <a:p>
            <a:r>
              <a:rPr lang="de-DE" dirty="0"/>
              <a:t>Sonst hätte man da statt JSON Array einen String „[1,2,3,4,5,6]“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6892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Blau: Python / Grün: Java;  Jeweils 1 Thread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651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5329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2184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660614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Blau: Python / Grün: Java;  Jeweils 1 Thread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4557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976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3490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9151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398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8200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0EDEA-162B-40B9-8323-F85913EFAD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5005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21EDD-9D40-4908-9A52-21798001D3D4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860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324C8-CE4F-4F94-9ED4-3A4D20E4A5DB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699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64E25-4D77-46EE-A6C5-2773660D77F7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482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695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BC689-0BFE-435B-BD9F-A6D39285C4B4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757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FEEB0-E996-4A99-B067-8D061F9ED86B}" type="datetime1">
              <a:rPr lang="de-DE" smtClean="0"/>
              <a:t>21.02.2017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0952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D1595-C225-426F-8562-21F87A03F71C}" type="datetime1">
              <a:rPr lang="de-DE" smtClean="0"/>
              <a:t>21.02.2017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057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2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B625-019D-49D4-AF31-5C5DF46B9137}" type="datetime1">
              <a:rPr lang="de-DE" smtClean="0"/>
              <a:t>21.02.2017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708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45032-0EA9-449E-BACF-D9DEFB47BECE}" type="datetime1">
              <a:rPr lang="de-DE" smtClean="0"/>
              <a:t>21.02.2017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42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9EF60-CC44-4173-81D4-0ED7C32EEA40}" type="datetime1">
              <a:rPr lang="de-DE" smtClean="0"/>
              <a:t>21.02.2017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26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55D99-3854-42A9-A8E0-B0DA6FCD4EFE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83BF7-9E09-4E50-95A5-CCD59895416F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hteck: obere Ecken abgerundet 6"/>
          <p:cNvSpPr/>
          <p:nvPr userDrawn="1"/>
        </p:nvSpPr>
        <p:spPr>
          <a:xfrm rot="10800000">
            <a:off x="7276010" y="0"/>
            <a:ext cx="1239339" cy="365126"/>
          </a:xfrm>
          <a:prstGeom prst="round2SameRect">
            <a:avLst>
              <a:gd name="adj1" fmla="val 9180"/>
              <a:gd name="adj2" fmla="val 0"/>
            </a:avLst>
          </a:prstGeom>
          <a:noFill/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5000">
                  <a:schemeClr val="bg1">
                    <a:lumMod val="5000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7333977" y="-4207"/>
            <a:ext cx="1123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Generator</a:t>
            </a:r>
          </a:p>
        </p:txBody>
      </p:sp>
    </p:spTree>
    <p:extLst>
      <p:ext uri="{BB962C8B-B14F-4D97-AF65-F5344CB8AC3E}">
        <p14:creationId xmlns:p14="http://schemas.microsoft.com/office/powerpoint/2010/main" val="2083463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0" y="1983548"/>
            <a:ext cx="9144000" cy="1160659"/>
          </a:xfrm>
        </p:spPr>
        <p:txBody>
          <a:bodyPr anchor="b"/>
          <a:lstStyle/>
          <a:p>
            <a:r>
              <a:rPr lang="de-DE" b="1" dirty="0"/>
              <a:t>Generator</a:t>
            </a:r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0" y="3236281"/>
            <a:ext cx="9144000" cy="1655763"/>
          </a:xfrm>
        </p:spPr>
        <p:txBody>
          <a:bodyPr anchor="ctr"/>
          <a:lstStyle/>
          <a:p>
            <a:r>
              <a:rPr lang="de-DE" i="1" dirty="0"/>
              <a:t>Verteiltes Sudoku</a:t>
            </a:r>
          </a:p>
          <a:p>
            <a:r>
              <a:rPr lang="de-DE" i="1" dirty="0"/>
              <a:t>Apache Camel, </a:t>
            </a:r>
            <a:r>
              <a:rPr lang="de-DE" i="1" dirty="0" err="1"/>
              <a:t>ZeroMQ</a:t>
            </a:r>
            <a:r>
              <a:rPr lang="de-DE" i="1" dirty="0"/>
              <a:t>, REST, Python</a:t>
            </a:r>
          </a:p>
        </p:txBody>
      </p:sp>
      <p:cxnSp>
        <p:nvCxnSpPr>
          <p:cNvPr id="7" name="Gerader Verbinder 6"/>
          <p:cNvCxnSpPr/>
          <p:nvPr/>
        </p:nvCxnSpPr>
        <p:spPr>
          <a:xfrm>
            <a:off x="1404000" y="3339744"/>
            <a:ext cx="633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365C7-4AC0-4351-90D5-3EE873CFE1FB}" type="datetime1">
              <a:rPr lang="de-DE" smtClean="0"/>
              <a:t>21.02.2017</a:t>
            </a:fld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Koll • </a:t>
            </a:r>
            <a:r>
              <a:rPr lang="de-DE" dirty="0" err="1"/>
              <a:t>Kugener</a:t>
            </a:r>
            <a:r>
              <a:rPr lang="de-DE" dirty="0"/>
              <a:t> • Schulz-</a:t>
            </a:r>
            <a:r>
              <a:rPr lang="de-DE" dirty="0" err="1"/>
              <a:t>Narres</a:t>
            </a:r>
            <a:r>
              <a:rPr lang="de-DE" dirty="0"/>
              <a:t> • </a:t>
            </a:r>
            <a:r>
              <a:rPr lang="de-DE" dirty="0" err="1"/>
              <a:t>Zeimetz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184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Swap Blocks</a:t>
            </a:r>
            <a:endParaRPr lang="en-US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10</a:t>
            </a:fld>
            <a:endParaRPr lang="de-DE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254376"/>
              </p:ext>
            </p:extLst>
          </p:nvPr>
        </p:nvGraphicFramePr>
        <p:xfrm>
          <a:off x="381000" y="2047875"/>
          <a:ext cx="3840480" cy="3657598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3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628542"/>
              </p:ext>
            </p:extLst>
          </p:nvPr>
        </p:nvGraphicFramePr>
        <p:xfrm>
          <a:off x="4810125" y="2047875"/>
          <a:ext cx="3840480" cy="3657598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3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662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Rotate Sudoku</a:t>
            </a:r>
            <a:endParaRPr lang="en-US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11</a:t>
            </a:fld>
            <a:endParaRPr lang="de-DE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154907"/>
              </p:ext>
            </p:extLst>
          </p:nvPr>
        </p:nvGraphicFramePr>
        <p:xfrm>
          <a:off x="381000" y="2047875"/>
          <a:ext cx="3840480" cy="3657600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4969039"/>
              </p:ext>
            </p:extLst>
          </p:nvPr>
        </p:nvGraphicFramePr>
        <p:xfrm>
          <a:off x="4810125" y="2047875"/>
          <a:ext cx="3840480" cy="3657598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3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sp>
        <p:nvSpPr>
          <p:cNvPr id="10" name="Arrow: Bent 9"/>
          <p:cNvSpPr/>
          <p:nvPr/>
        </p:nvSpPr>
        <p:spPr>
          <a:xfrm flipH="1">
            <a:off x="3735134" y="1590675"/>
            <a:ext cx="793025" cy="868363"/>
          </a:xfrm>
          <a:prstGeom prst="ben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04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Randomisierung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12</a:t>
            </a:fld>
            <a:endParaRPr lang="de-D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971675"/>
            <a:ext cx="6772274" cy="339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8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3974377595"/>
              </p:ext>
            </p:extLst>
          </p:nvPr>
        </p:nvGraphicFramePr>
        <p:xfrm>
          <a:off x="3429000" y="1142034"/>
          <a:ext cx="5863227" cy="4689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800100" y="2076450"/>
            <a:ext cx="3156858" cy="210774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13</a:t>
            </a:fld>
            <a:endParaRPr lang="de-DE"/>
          </a:p>
        </p:txBody>
      </p:sp>
      <p:sp>
        <p:nvSpPr>
          <p:cNvPr id="8" name="Arrow: Right 7"/>
          <p:cNvSpPr/>
          <p:nvPr/>
        </p:nvSpPr>
        <p:spPr>
          <a:xfrm rot="10740000">
            <a:off x="4124325" y="2990850"/>
            <a:ext cx="978408" cy="484632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53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14</a:t>
            </a:fld>
            <a:endParaRPr lang="de-DE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4038600"/>
            <a:ext cx="3016329" cy="2098675"/>
          </a:xfrm>
          <a:prstGeom prst="rect">
            <a:avLst/>
          </a:prstGeom>
        </p:spPr>
      </p:pic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816733"/>
              </p:ext>
            </p:extLst>
          </p:nvPr>
        </p:nvGraphicFramePr>
        <p:xfrm>
          <a:off x="4305300" y="117157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32199" y="3575079"/>
            <a:ext cx="2743200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2400" dirty="0"/>
              <a:t>Solver</a:t>
            </a:r>
            <a:endParaRPr lang="en-US" sz="240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Arrow: Right 14"/>
          <p:cNvSpPr/>
          <p:nvPr/>
        </p:nvSpPr>
        <p:spPr>
          <a:xfrm rot="9060000">
            <a:off x="2037539" y="3073086"/>
            <a:ext cx="2187575" cy="306731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97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solidFill>
                  <a:srgbClr val="000000"/>
                </a:solidFill>
                <a:latin typeface="Calibri"/>
              </a:rPr>
              <a:t>Gültigkeit der Antwort</a:t>
            </a:r>
            <a:endParaRPr lang="de-DE" dirty="0">
              <a:latin typeface="Calibri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15</a:t>
            </a:fld>
            <a:endParaRPr lang="de-DE"/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775" y="2543175"/>
            <a:ext cx="2841502" cy="189750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80051" y="2838450"/>
            <a:ext cx="2743200" cy="58477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latin typeface="Calibri"/>
              </a:rPr>
              <a:t>ID ?</a:t>
            </a:r>
          </a:p>
        </p:txBody>
      </p:sp>
      <p:pic>
        <p:nvPicPr>
          <p:cNvPr id="12" name="Picture 11" descr="Fr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80039"/>
            <a:ext cx="1951661" cy="2754086"/>
          </a:xfrm>
          <a:prstGeom prst="rect">
            <a:avLst/>
          </a:prstGeom>
        </p:spPr>
      </p:pic>
      <p:pic>
        <p:nvPicPr>
          <p:cNvPr id="13" name="Picture 12" descr="Antwor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3600450"/>
            <a:ext cx="1904600" cy="2743552"/>
          </a:xfrm>
          <a:prstGeom prst="rect">
            <a:avLst/>
          </a:prstGeom>
        </p:spPr>
      </p:pic>
      <p:sp>
        <p:nvSpPr>
          <p:cNvPr id="14" name="Arrow: Bent 13"/>
          <p:cNvSpPr/>
          <p:nvPr/>
        </p:nvSpPr>
        <p:spPr>
          <a:xfrm flipH="1">
            <a:off x="6009177" y="3282950"/>
            <a:ext cx="2050561" cy="868363"/>
          </a:xfrm>
          <a:prstGeom prst="ben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335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SolvedOne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16</a:t>
            </a:fld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50" y="2228850"/>
            <a:ext cx="2743200" cy="2743200"/>
          </a:xfrm>
          <a:prstGeom prst="rect">
            <a:avLst/>
          </a:prstGeom>
        </p:spPr>
      </p:pic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865150"/>
              </p:ext>
            </p:extLst>
          </p:nvPr>
        </p:nvGraphicFramePr>
        <p:xfrm>
          <a:off x="642608" y="1717133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0926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SolvedOne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17</a:t>
            </a:fld>
            <a:endParaRPr lang="de-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2552700" y="170497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350" y="2362200"/>
            <a:ext cx="2743200" cy="261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31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SolvedOne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18</a:t>
            </a:fld>
            <a:endParaRPr lang="de-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71847"/>
              </p:ext>
            </p:extLst>
          </p:nvPr>
        </p:nvGraphicFramePr>
        <p:xfrm>
          <a:off x="2552700" y="170497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675" y="2667000"/>
            <a:ext cx="353232" cy="36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15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SolvedMany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solidFill>
                  <a:srgbClr val="000000"/>
                </a:solidFill>
                <a:latin typeface="Calibri"/>
              </a:rPr>
              <a:t>Gültigkeit der Antwort</a:t>
            </a:r>
            <a:br>
              <a:rPr lang="de-DE" dirty="0">
                <a:latin typeface="Calibri"/>
              </a:rPr>
            </a:br>
            <a:endParaRPr lang="de-DE" dirty="0">
              <a:latin typeface="Calibri"/>
            </a:endParaRPr>
          </a:p>
          <a:p>
            <a:r>
              <a:rPr lang="de-DE" dirty="0">
                <a:latin typeface="Calibri"/>
              </a:rPr>
              <a:t>Eine "falsche Zahl" entfernt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19</a:t>
            </a:fld>
            <a:endParaRPr lang="de-DE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402" y="1624833"/>
            <a:ext cx="556835" cy="535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855" y="3316613"/>
            <a:ext cx="3615145" cy="271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Kontext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B6F45-79CA-4499-8A75-4170E3DE6D57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</a:t>
            </a:fld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3852000" y="2180568"/>
            <a:ext cx="144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Broker</a:t>
            </a:r>
            <a:endParaRPr lang="de-DE" dirty="0">
              <a:latin typeface="+mj-lt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6192000" y="2180568"/>
            <a:ext cx="144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Generator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1512000" y="2180568"/>
            <a:ext cx="144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Solver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3852000" y="4520568"/>
            <a:ext cx="144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GUI</a:t>
            </a:r>
            <a:endParaRPr lang="de-DE" dirty="0">
              <a:latin typeface="+mj-lt"/>
            </a:endParaRPr>
          </a:p>
        </p:txBody>
      </p:sp>
      <p:grpSp>
        <p:nvGrpSpPr>
          <p:cNvPr id="18" name="Gruppieren 17"/>
          <p:cNvGrpSpPr/>
          <p:nvPr/>
        </p:nvGrpSpPr>
        <p:grpSpPr>
          <a:xfrm rot="16200000">
            <a:off x="5502449" y="2619265"/>
            <a:ext cx="469548" cy="562606"/>
            <a:chOff x="6457950" y="1748093"/>
            <a:chExt cx="469548" cy="562606"/>
          </a:xfrm>
          <a:solidFill>
            <a:schemeClr val="bg1">
              <a:lumMod val="85000"/>
            </a:schemeClr>
          </a:solidFill>
        </p:grpSpPr>
        <p:sp>
          <p:nvSpPr>
            <p:cNvPr id="16" name="Pfeil: nach oben 15"/>
            <p:cNvSpPr/>
            <p:nvPr/>
          </p:nvSpPr>
          <p:spPr>
            <a:xfrm>
              <a:off x="6457950" y="1748093"/>
              <a:ext cx="299000" cy="375071"/>
            </a:xfrm>
            <a:prstGeom prst="upArrow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Pfeil: nach oben 16"/>
            <p:cNvSpPr/>
            <p:nvPr/>
          </p:nvSpPr>
          <p:spPr>
            <a:xfrm rot="10800000">
              <a:off x="6628498" y="1935628"/>
              <a:ext cx="299000" cy="375071"/>
            </a:xfrm>
            <a:prstGeom prst="upArrow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9" name="Gruppieren 18"/>
          <p:cNvGrpSpPr/>
          <p:nvPr/>
        </p:nvGrpSpPr>
        <p:grpSpPr>
          <a:xfrm rot="16200000" flipV="1">
            <a:off x="3171499" y="2619769"/>
            <a:ext cx="469548" cy="561600"/>
            <a:chOff x="6457950" y="1748093"/>
            <a:chExt cx="469548" cy="562606"/>
          </a:xfrm>
          <a:solidFill>
            <a:schemeClr val="bg1">
              <a:lumMod val="85000"/>
            </a:schemeClr>
          </a:solidFill>
        </p:grpSpPr>
        <p:sp>
          <p:nvSpPr>
            <p:cNvPr id="20" name="Pfeil: nach oben 19"/>
            <p:cNvSpPr/>
            <p:nvPr/>
          </p:nvSpPr>
          <p:spPr>
            <a:xfrm>
              <a:off x="6457950" y="1748093"/>
              <a:ext cx="299000" cy="375071"/>
            </a:xfrm>
            <a:prstGeom prst="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Pfeil: nach oben 20"/>
            <p:cNvSpPr/>
            <p:nvPr/>
          </p:nvSpPr>
          <p:spPr>
            <a:xfrm rot="10800000">
              <a:off x="6628498" y="1935628"/>
              <a:ext cx="299000" cy="375071"/>
            </a:xfrm>
            <a:prstGeom prst="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" name="Gruppieren 21"/>
          <p:cNvGrpSpPr/>
          <p:nvPr/>
        </p:nvGrpSpPr>
        <p:grpSpPr>
          <a:xfrm>
            <a:off x="4337226" y="3789265"/>
            <a:ext cx="469548" cy="562606"/>
            <a:chOff x="6457950" y="1748093"/>
            <a:chExt cx="469548" cy="562606"/>
          </a:xfrm>
          <a:solidFill>
            <a:schemeClr val="bg1">
              <a:lumMod val="85000"/>
            </a:schemeClr>
          </a:solidFill>
        </p:grpSpPr>
        <p:sp>
          <p:nvSpPr>
            <p:cNvPr id="23" name="Pfeil: nach oben 22"/>
            <p:cNvSpPr/>
            <p:nvPr/>
          </p:nvSpPr>
          <p:spPr>
            <a:xfrm>
              <a:off x="6457950" y="1748093"/>
              <a:ext cx="299000" cy="375071"/>
            </a:xfrm>
            <a:prstGeom prst="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Pfeil: nach oben 23"/>
            <p:cNvSpPr/>
            <p:nvPr/>
          </p:nvSpPr>
          <p:spPr>
            <a:xfrm rot="10800000">
              <a:off x="6628498" y="1935628"/>
              <a:ext cx="299000" cy="375071"/>
            </a:xfrm>
            <a:prstGeom prst="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48390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SolvedMany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20</a:t>
            </a:fld>
            <a:endParaRPr lang="de-D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589870"/>
              </p:ext>
            </p:extLst>
          </p:nvPr>
        </p:nvGraphicFramePr>
        <p:xfrm>
          <a:off x="742950" y="157162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2476500"/>
            <a:ext cx="488965" cy="496902"/>
          </a:xfrm>
          <a:prstGeom prst="rect">
            <a:avLst/>
          </a:prstGeom>
        </p:spPr>
      </p:pic>
      <p:pic>
        <p:nvPicPr>
          <p:cNvPr id="12" name="Content Placeholder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3505200"/>
            <a:ext cx="3200452" cy="2135751"/>
          </a:xfrm>
          <a:prstGeom prst="rect">
            <a:avLst/>
          </a:prstGeom>
        </p:spPr>
      </p:pic>
      <p:sp>
        <p:nvSpPr>
          <p:cNvPr id="13" name="Arrow: Bent 12"/>
          <p:cNvSpPr/>
          <p:nvPr/>
        </p:nvSpPr>
        <p:spPr>
          <a:xfrm rot="5400000">
            <a:off x="4200525" y="619125"/>
            <a:ext cx="814388" cy="4797938"/>
          </a:xfrm>
          <a:prstGeom prst="ben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467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SolvedMany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21</a:t>
            </a:fld>
            <a:endParaRPr lang="de-D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057036"/>
              </p:ext>
            </p:extLst>
          </p:nvPr>
        </p:nvGraphicFramePr>
        <p:xfrm>
          <a:off x="742950" y="157162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12" name="Content Placeholder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650" y="3505200"/>
            <a:ext cx="3200452" cy="2135751"/>
          </a:xfrm>
          <a:prstGeom prst="rect">
            <a:avLst/>
          </a:prstGeom>
        </p:spPr>
      </p:pic>
      <p:sp>
        <p:nvSpPr>
          <p:cNvPr id="3" name="Arrow: Bent 2"/>
          <p:cNvSpPr/>
          <p:nvPr/>
        </p:nvSpPr>
        <p:spPr>
          <a:xfrm flipH="1">
            <a:off x="2209800" y="2505075"/>
            <a:ext cx="4738629" cy="868363"/>
          </a:xfrm>
          <a:prstGeom prst="ben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746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SolvedMany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22</a:t>
            </a:fld>
            <a:endParaRPr lang="de-DE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742950" y="157162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1552575"/>
            <a:ext cx="488965" cy="4969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450" y="2295525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29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SolvedMany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23</a:t>
            </a:fld>
            <a:endParaRPr lang="de-DE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444062"/>
              </p:ext>
            </p:extLst>
          </p:nvPr>
        </p:nvGraphicFramePr>
        <p:xfrm>
          <a:off x="4210050" y="1095375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1" y="4034737"/>
            <a:ext cx="3016329" cy="2098675"/>
          </a:xfrm>
          <a:prstGeom prst="rect">
            <a:avLst/>
          </a:prstGeom>
        </p:spPr>
      </p:pic>
      <p:sp>
        <p:nvSpPr>
          <p:cNvPr id="10" name="Arrow: Right 9"/>
          <p:cNvSpPr/>
          <p:nvPr/>
        </p:nvSpPr>
        <p:spPr>
          <a:xfrm rot="9060000">
            <a:off x="2033170" y="3076092"/>
            <a:ext cx="2187575" cy="306731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83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/>
        </p:nvSpPr>
        <p:spPr>
          <a:xfrm>
            <a:off x="612000" y="2509282"/>
            <a:ext cx="7920000" cy="3000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Senden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694B-2464-4EFB-94E3-592946D5676B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24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feil: nach oben 54"/>
          <p:cNvSpPr/>
          <p:nvPr/>
        </p:nvSpPr>
        <p:spPr>
          <a:xfrm>
            <a:off x="1978300" y="1970564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>
            <a:cxnSpLocks/>
            <a:endCxn id="11" idx="3"/>
          </p:cNvCxnSpPr>
          <p:nvPr/>
        </p:nvCxnSpPr>
        <p:spPr>
          <a:xfrm flipH="1" flipV="1">
            <a:off x="3168096" y="4424148"/>
            <a:ext cx="2635528" cy="2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/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3168097" y="2932892"/>
            <a:ext cx="2635527" cy="1491255"/>
          </a:xfrm>
          <a:prstGeom prst="bentConnector3">
            <a:avLst>
              <a:gd name="adj1" fmla="val 80673"/>
            </a:avLst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feil: nach oben 71"/>
          <p:cNvSpPr/>
          <p:nvPr/>
        </p:nvSpPr>
        <p:spPr>
          <a:xfrm rot="10800000">
            <a:off x="6694419" y="1932693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870423" y="1852649"/>
            <a:ext cx="154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HTTP/REST</a:t>
            </a:r>
          </a:p>
        </p:txBody>
      </p:sp>
      <p:sp>
        <p:nvSpPr>
          <p:cNvPr id="73" name="Textfeld 72"/>
          <p:cNvSpPr txBox="1"/>
          <p:nvPr/>
        </p:nvSpPr>
        <p:spPr>
          <a:xfrm>
            <a:off x="3840230" y="2924029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Register, </a:t>
            </a:r>
            <a:r>
              <a:rPr lang="de-DE" sz="16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Pong</a:t>
            </a:r>
            <a:endParaRPr lang="de-DE" sz="16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3840230" y="4068026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Solve</a:t>
            </a:r>
            <a:r>
              <a:rPr lang="de-DE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Display</a:t>
            </a:r>
          </a:p>
        </p:txBody>
      </p:sp>
    </p:spTree>
    <p:extLst>
      <p:ext uri="{BB962C8B-B14F-4D97-AF65-F5344CB8AC3E}">
        <p14:creationId xmlns:p14="http://schemas.microsoft.com/office/powerpoint/2010/main" val="4063306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de-DE" dirty="0"/>
              <a:t>Messages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C5ACF-83FD-4DB0-A880-C87695D4C133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25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/>
          <p:cNvSpPr txBox="1"/>
          <p:nvPr/>
        </p:nvSpPr>
        <p:spPr>
          <a:xfrm>
            <a:off x="1185233" y="4698941"/>
            <a:ext cx="188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↪ send(</a:t>
            </a:r>
            <a:r>
              <a:rPr lang="de-DE" dirty="0" err="1"/>
              <a:t>message</a:t>
            </a:r>
            <a:r>
              <a:rPr lang="de-DE" dirty="0"/>
              <a:t>)</a:t>
            </a:r>
          </a:p>
        </p:txBody>
      </p:sp>
      <p:pic>
        <p:nvPicPr>
          <p:cNvPr id="25" name="Grafik 24" descr="Umschla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6167" y="2962296"/>
            <a:ext cx="637114" cy="637114"/>
          </a:xfrm>
          <a:prstGeom prst="rect">
            <a:avLst/>
          </a:prstGeom>
        </p:spPr>
      </p:pic>
      <p:sp>
        <p:nvSpPr>
          <p:cNvPr id="26" name="Rechteck: abgerundete Ecken 25"/>
          <p:cNvSpPr/>
          <p:nvPr/>
        </p:nvSpPr>
        <p:spPr>
          <a:xfrm>
            <a:off x="3690174" y="3599411"/>
            <a:ext cx="1689100" cy="1116000"/>
          </a:xfrm>
          <a:prstGeom prst="roundRect">
            <a:avLst>
              <a:gd name="adj" fmla="val 4637"/>
            </a:avLst>
          </a:prstGeom>
          <a:noFill/>
          <a:ln>
            <a:gradFill flip="none" rotWithShape="1">
              <a:gsLst>
                <a:gs pos="0">
                  <a:schemeClr val="tx1"/>
                </a:gs>
                <a:gs pos="88000">
                  <a:schemeClr val="bg1"/>
                </a:gs>
                <a:gs pos="12000">
                  <a:schemeClr val="bg1"/>
                </a:gs>
                <a:gs pos="100000">
                  <a:schemeClr val="tx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Textfeld 26"/>
          <p:cNvSpPr txBox="1"/>
          <p:nvPr/>
        </p:nvSpPr>
        <p:spPr>
          <a:xfrm>
            <a:off x="3853592" y="4715411"/>
            <a:ext cx="136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Message.py</a:t>
            </a:r>
          </a:p>
        </p:txBody>
      </p:sp>
      <p:pic>
        <p:nvPicPr>
          <p:cNvPr id="28" name="Grafik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916" y="3682681"/>
            <a:ext cx="1549613" cy="96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8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 animBg="1"/>
      <p:bldP spid="2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Python &amp; </a:t>
            </a:r>
            <a:r>
              <a:rPr lang="de-DE" dirty="0" err="1"/>
              <a:t>Camel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F343C-80B0-4E06-A2E9-4163CBE9BECA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5ED83BF7-9E09-4E50-95A5-CCD59895416F}" type="slidenum">
              <a:rPr lang="de-DE" smtClean="0"/>
              <a:t>26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cxnSpLocks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/>
          <p:cNvCxnSpPr/>
          <p:nvPr/>
        </p:nvCxnSpPr>
        <p:spPr>
          <a:xfrm>
            <a:off x="2505397" y="3753157"/>
            <a:ext cx="2521381" cy="0"/>
          </a:xfrm>
          <a:prstGeom prst="line">
            <a:avLst/>
          </a:prstGeom>
          <a:ln w="254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799" y="3528535"/>
            <a:ext cx="1438333" cy="44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d3gnp09177mxuh.cloudfront.net/tech-page-images/java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4" t="14662" r="17459" b="9931"/>
          <a:stretch/>
        </p:blipFill>
        <p:spPr bwMode="auto">
          <a:xfrm>
            <a:off x="3245999" y="2508823"/>
            <a:ext cx="666427" cy="83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www.python.org/static/opengraph-icon-200x20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096" y="4013031"/>
            <a:ext cx="822234" cy="822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8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ZMQ Messages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7303D-523C-497D-BBF2-8AA8D36ED54E}" type="datetime1">
              <a:rPr lang="de-DE" smtClean="0"/>
              <a:t>21.02.2017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9A21-87EC-42FD-BBC9-57616AE34CCA}" type="slidenum">
              <a:rPr lang="de-DE" smtClean="0"/>
              <a:t>27</a:t>
            </a:fld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1402373" y="2409094"/>
            <a:ext cx="2338753" cy="24442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40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2inR2aoDR4WXMQ12e5BX 2Qw1W1ptcPUbDjcQ5Mge DYpyMph8SpzbpW5K7hS8 </a:t>
            </a:r>
            <a:r>
              <a:rPr lang="de-DE" altLang="de-DE" sz="140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gCvCdBqYeWLTAKSvJWeS</a:t>
            </a:r>
            <a:r>
              <a:rPr lang="de-DE" altLang="de-DE" sz="140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FiA1PorymmKhaKns7zXr h5vBmhX0EVtxErwL6HkBfRwLksMvvWWBwDreKM03 j8Wl9QBd6P2yX45zPOH8 8migVgPTHLfwWyfoJ7qY lXm1LYDypvvV6vFnp3tS Afbtwdg3j9yX6H99RlzX</a:t>
            </a:r>
            <a:r>
              <a:rPr lang="de-DE" altLang="de-DE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de-DE" altLang="de-DE" sz="14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1029" name="Picture 5" descr="http://downloadicons.net/sites/default/files/atom-icon-472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2414954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/>
          <p:cNvSpPr txBox="1"/>
          <p:nvPr/>
        </p:nvSpPr>
        <p:spPr>
          <a:xfrm>
            <a:off x="1826601" y="5048539"/>
            <a:ext cx="1490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String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827102" y="5048539"/>
            <a:ext cx="1490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Atomic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07057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88" y="4078161"/>
            <a:ext cx="7067551" cy="1533035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225" y="1929287"/>
            <a:ext cx="7067550" cy="1524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ZMQ verwenden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3BE0C-8DA9-4EF5-B7EA-CD82C8E31EBE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9A21-87EC-42FD-BBC9-57616AE34CCA}" type="slidenum">
              <a:rPr lang="de-DE" smtClean="0"/>
              <a:t>28</a:t>
            </a:fld>
            <a:endParaRPr lang="de-DE"/>
          </a:p>
        </p:txBody>
      </p:sp>
      <p:sp>
        <p:nvSpPr>
          <p:cNvPr id="8" name="Rechteck: obere Ecken abgerundet 7"/>
          <p:cNvSpPr/>
          <p:nvPr/>
        </p:nvSpPr>
        <p:spPr>
          <a:xfrm rot="16200000">
            <a:off x="7415240" y="2109984"/>
            <a:ext cx="652407" cy="728662"/>
          </a:xfrm>
          <a:prstGeom prst="round2Same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Picture 2" descr="http://www.pngall.com/wp-content/uploads/2016/05/Python-Logo-PNG-Image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4" r="22616"/>
          <a:stretch/>
        </p:blipFill>
        <p:spPr bwMode="auto">
          <a:xfrm>
            <a:off x="7457416" y="2202558"/>
            <a:ext cx="624547" cy="56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: obere Ecken abgerundet 16"/>
          <p:cNvSpPr/>
          <p:nvPr/>
        </p:nvSpPr>
        <p:spPr>
          <a:xfrm rot="16200000">
            <a:off x="7429804" y="4274424"/>
            <a:ext cx="652407" cy="728662"/>
          </a:xfrm>
          <a:prstGeom prst="round2Same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6" name="Picture 6" descr="http://d3gnp09177mxuh.cloudfront.net/tech-page-images/java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4" t="14662" r="17459" b="9931"/>
          <a:stretch/>
        </p:blipFill>
        <p:spPr bwMode="auto">
          <a:xfrm>
            <a:off x="7494647" y="4306665"/>
            <a:ext cx="522719" cy="65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304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88" y="4185166"/>
            <a:ext cx="7067551" cy="901291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225" y="1929287"/>
            <a:ext cx="7067550" cy="1524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ZMQ verwenden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0C9F7-0F50-4A8B-867F-B82023A636A2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9A21-87EC-42FD-BBC9-57616AE34CCA}" type="slidenum">
              <a:rPr lang="de-DE" smtClean="0"/>
              <a:t>29</a:t>
            </a:fld>
            <a:endParaRPr lang="de-DE"/>
          </a:p>
        </p:txBody>
      </p:sp>
      <p:sp>
        <p:nvSpPr>
          <p:cNvPr id="8" name="Rechteck: obere Ecken abgerundet 7"/>
          <p:cNvSpPr/>
          <p:nvPr/>
        </p:nvSpPr>
        <p:spPr>
          <a:xfrm rot="16200000">
            <a:off x="7415240" y="2109984"/>
            <a:ext cx="652407" cy="728662"/>
          </a:xfrm>
          <a:prstGeom prst="round2Same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Picture 2" descr="http://www.pngall.com/wp-content/uploads/2016/05/Python-Logo-PNG-Image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4" r="22616"/>
          <a:stretch/>
        </p:blipFill>
        <p:spPr bwMode="auto">
          <a:xfrm>
            <a:off x="7457416" y="2202558"/>
            <a:ext cx="624547" cy="56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: obere Ecken abgerundet 16"/>
          <p:cNvSpPr/>
          <p:nvPr/>
        </p:nvSpPr>
        <p:spPr>
          <a:xfrm rot="16200000">
            <a:off x="7429804" y="4274424"/>
            <a:ext cx="652407" cy="728662"/>
          </a:xfrm>
          <a:prstGeom prst="round2Same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170" name="Picture 2" descr="Apache Camel Log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294" y="4476800"/>
            <a:ext cx="624547" cy="306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43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/>
        </p:nvSpPr>
        <p:spPr>
          <a:xfrm>
            <a:off x="612000" y="2509282"/>
            <a:ext cx="7920000" cy="3000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6554-13AD-4C8A-A641-698F91DDC798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feil: nach oben 54"/>
          <p:cNvSpPr/>
          <p:nvPr/>
        </p:nvSpPr>
        <p:spPr>
          <a:xfrm>
            <a:off x="1978300" y="1970564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>
            <a:cxnSpLocks/>
            <a:endCxn id="11" idx="3"/>
          </p:cNvCxnSpPr>
          <p:nvPr/>
        </p:nvCxnSpPr>
        <p:spPr>
          <a:xfrm flipH="1" flipV="1">
            <a:off x="3168096" y="4424148"/>
            <a:ext cx="2635528" cy="2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/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3168097" y="2932892"/>
            <a:ext cx="2635527" cy="1491255"/>
          </a:xfrm>
          <a:prstGeom prst="bentConnector3">
            <a:avLst>
              <a:gd name="adj1" fmla="val 80673"/>
            </a:avLst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feil: nach oben 71"/>
          <p:cNvSpPr/>
          <p:nvPr/>
        </p:nvSpPr>
        <p:spPr>
          <a:xfrm rot="10800000">
            <a:off x="6694419" y="1932693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870423" y="1852649"/>
            <a:ext cx="154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HTTP/REST</a:t>
            </a:r>
          </a:p>
        </p:txBody>
      </p:sp>
      <p:sp>
        <p:nvSpPr>
          <p:cNvPr id="73" name="Textfeld 72"/>
          <p:cNvSpPr txBox="1"/>
          <p:nvPr/>
        </p:nvSpPr>
        <p:spPr>
          <a:xfrm>
            <a:off x="3840230" y="2924029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Register, </a:t>
            </a:r>
            <a:r>
              <a:rPr lang="de-DE" sz="16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Pong</a:t>
            </a:r>
            <a:endParaRPr lang="de-DE" sz="16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3840230" y="4068026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Solve</a:t>
            </a:r>
            <a:r>
              <a:rPr lang="de-DE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Display</a:t>
            </a:r>
          </a:p>
        </p:txBody>
      </p:sp>
    </p:spTree>
    <p:extLst>
      <p:ext uri="{BB962C8B-B14F-4D97-AF65-F5344CB8AC3E}">
        <p14:creationId xmlns:p14="http://schemas.microsoft.com/office/powerpoint/2010/main" val="1132202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Bridge.py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44" y="1825625"/>
            <a:ext cx="7735712" cy="4351338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24FDB-606C-4B34-825E-8A8E6DA98F6B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5384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Camel</a:t>
            </a:r>
            <a:r>
              <a:rPr lang="de-DE" dirty="0"/>
              <a:t> Route</a:t>
            </a:r>
          </a:p>
        </p:txBody>
      </p:sp>
      <p:graphicFrame>
        <p:nvGraphicFramePr>
          <p:cNvPr id="7" name="Inhaltsplatzhalt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411361"/>
              </p:ext>
            </p:extLst>
          </p:nvPr>
        </p:nvGraphicFramePr>
        <p:xfrm>
          <a:off x="628650" y="1825625"/>
          <a:ext cx="7886700" cy="2219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0D40D-955B-4487-951B-634DE3637E26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31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628650" y="4179994"/>
            <a:ext cx="78867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4"/>
            <a:r>
              <a:rPr lang="de-DE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28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4"/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de-DE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28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Processor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4"/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de-DE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28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de-DE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37954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Camel</a:t>
            </a:r>
            <a:r>
              <a:rPr lang="de-DE" dirty="0"/>
              <a:t> </a:t>
            </a:r>
            <a:r>
              <a:rPr lang="de-DE" dirty="0" err="1"/>
              <a:t>Processor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de-DE" dirty="0"/>
              <a:t>Input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endParaRPr lang="de-DE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936DA01F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[…]</a:t>
            </a:r>
            <a:r>
              <a:rPr 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endParaRPr lang="de-DE" sz="18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de-DE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restlet:http</a:t>
            </a: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[…]</a:t>
            </a:r>
            <a:r>
              <a:rPr 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endParaRPr lang="de-DE" sz="18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de-DE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register:generator</a:t>
            </a:r>
            <a:r>
              <a:rPr 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endParaRPr lang="de-DE" sz="18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[[1, 2, 3], [4, 5, 6]]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r>
              <a:rPr lang="de-DE" dirty="0"/>
              <a:t>Output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request_id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936DA01F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[…]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sender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de-DE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restlet:http</a:t>
            </a: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[…]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instruction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"</a:t>
            </a:r>
            <a:r>
              <a:rPr lang="de-DE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register:generator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sz="18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sudoku</a:t>
            </a: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 marL="0" indent="0">
              <a:buNone/>
            </a:pPr>
            <a:r>
              <a:rPr 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[1,2,3,4,5,6]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D1595-C225-426F-8562-21F87A03F71C}" type="datetime1">
              <a:rPr lang="de-DE" smtClean="0"/>
              <a:t>21.02.2017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890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Camel</a:t>
            </a:r>
            <a:r>
              <a:rPr lang="de-DE" dirty="0"/>
              <a:t> </a:t>
            </a:r>
            <a:r>
              <a:rPr lang="de-DE" dirty="0" err="1"/>
              <a:t>Processor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33</a:t>
            </a:fld>
            <a:endParaRPr lang="de-DE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62062" y="2443956"/>
            <a:ext cx="66198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503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/>
        </p:nvSpPr>
        <p:spPr>
          <a:xfrm>
            <a:off x="612000" y="2509282"/>
            <a:ext cx="7920000" cy="3000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Empfangen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FDF3-4705-41F6-B4DA-DA5D79D7D97C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34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feil: nach oben 54"/>
          <p:cNvSpPr/>
          <p:nvPr/>
        </p:nvSpPr>
        <p:spPr>
          <a:xfrm>
            <a:off x="1978300" y="1970564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>
            <a:cxnSpLocks/>
            <a:endCxn id="11" idx="3"/>
          </p:cNvCxnSpPr>
          <p:nvPr/>
        </p:nvCxnSpPr>
        <p:spPr>
          <a:xfrm flipH="1" flipV="1">
            <a:off x="3168096" y="4424148"/>
            <a:ext cx="2635528" cy="2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/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3168097" y="2932892"/>
            <a:ext cx="2635527" cy="1491255"/>
          </a:xfrm>
          <a:prstGeom prst="bentConnector3">
            <a:avLst>
              <a:gd name="adj1" fmla="val 80673"/>
            </a:avLst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feil: nach oben 71"/>
          <p:cNvSpPr/>
          <p:nvPr/>
        </p:nvSpPr>
        <p:spPr>
          <a:xfrm rot="10800000">
            <a:off x="6694419" y="1932693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870423" y="1852649"/>
            <a:ext cx="154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HTTP/REST</a:t>
            </a:r>
          </a:p>
        </p:txBody>
      </p:sp>
      <p:sp>
        <p:nvSpPr>
          <p:cNvPr id="73" name="Textfeld 72"/>
          <p:cNvSpPr txBox="1"/>
          <p:nvPr/>
        </p:nvSpPr>
        <p:spPr>
          <a:xfrm>
            <a:off x="3840230" y="2924029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Register, </a:t>
            </a:r>
            <a:r>
              <a:rPr lang="de-DE" sz="16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Pong</a:t>
            </a:r>
            <a:endParaRPr lang="de-DE" sz="16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3840230" y="4068026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Solve</a:t>
            </a:r>
            <a:r>
              <a:rPr lang="de-DE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Display</a:t>
            </a:r>
          </a:p>
        </p:txBody>
      </p:sp>
    </p:spTree>
    <p:extLst>
      <p:ext uri="{BB962C8B-B14F-4D97-AF65-F5344CB8AC3E}">
        <p14:creationId xmlns:p14="http://schemas.microsoft.com/office/powerpoint/2010/main" val="30530366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Empfangen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35</a:t>
            </a:fld>
            <a:endParaRPr lang="de-DE"/>
          </a:p>
        </p:txBody>
      </p:sp>
      <p:pic>
        <p:nvPicPr>
          <p:cNvPr id="7" name="Picture 2" descr="C:\Users\Marc\Downloads\Untitled (3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853" y="1882750"/>
            <a:ext cx="4534293" cy="423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0026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Empfangen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36</a:t>
            </a:fld>
            <a:endParaRPr lang="de-DE"/>
          </a:p>
        </p:txBody>
      </p:sp>
      <p:pic>
        <p:nvPicPr>
          <p:cNvPr id="9" name="Picture 2" descr="H:\Pictures\screenshots\Screenshot (40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88" y="1983782"/>
            <a:ext cx="7834732" cy="358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0483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Empfangen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de-DE" dirty="0" err="1"/>
              <a:t>Camel</a:t>
            </a:r>
            <a:r>
              <a:rPr lang="de-DE" dirty="0"/>
              <a:t> Rest </a:t>
            </a:r>
            <a:r>
              <a:rPr lang="de-DE" dirty="0" err="1"/>
              <a:t>Endpoint</a:t>
            </a:r>
            <a:endParaRPr lang="de-DE" dirty="0"/>
          </a:p>
          <a:p>
            <a:pPr lvl="1"/>
            <a:r>
              <a:rPr lang="de-DE" dirty="0"/>
              <a:t>nur als </a:t>
            </a:r>
            <a:r>
              <a:rPr lang="de-DE" dirty="0" err="1"/>
              <a:t>From</a:t>
            </a:r>
            <a:endParaRPr lang="de-DE" dirty="0"/>
          </a:p>
          <a:p>
            <a:r>
              <a:rPr lang="de-DE" dirty="0"/>
              <a:t>                      </a:t>
            </a:r>
            <a:r>
              <a:rPr lang="de-DE" dirty="0" err="1"/>
              <a:t>Endpoint</a:t>
            </a:r>
            <a:endParaRPr lang="de-DE" dirty="0"/>
          </a:p>
          <a:p>
            <a:pPr lvl="1"/>
            <a:r>
              <a:rPr lang="de-DE" dirty="0" err="1"/>
              <a:t>restlet:http</a:t>
            </a:r>
            <a:r>
              <a:rPr lang="de-DE" dirty="0"/>
              <a:t>://&lt;IP&gt;/</a:t>
            </a:r>
            <a:r>
              <a:rPr lang="de-DE" dirty="0" err="1"/>
              <a:t>api</a:t>
            </a:r>
            <a:r>
              <a:rPr lang="de-DE" dirty="0"/>
              <a:t>/</a:t>
            </a:r>
            <a:r>
              <a:rPr lang="de-DE" dirty="0" err="1"/>
              <a:t>message?restletMethod</a:t>
            </a:r>
            <a:r>
              <a:rPr lang="de-DE" dirty="0"/>
              <a:t>=</a:t>
            </a:r>
            <a:r>
              <a:rPr lang="de-DE" dirty="0" err="1"/>
              <a:t>post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37</a:t>
            </a:fld>
            <a:endParaRPr lang="de-DE"/>
          </a:p>
        </p:txBody>
      </p:sp>
      <p:pic>
        <p:nvPicPr>
          <p:cNvPr id="1026" name="Picture 2" descr="http://frenchtechhub.com/wp-content/uploads/2015/10/casestudy_about-logo-restle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57" y="2575450"/>
            <a:ext cx="1771893" cy="64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1246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Empfangen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38</a:t>
            </a:fld>
            <a:endParaRPr lang="de-DE"/>
          </a:p>
        </p:txBody>
      </p:sp>
      <p:pic>
        <p:nvPicPr>
          <p:cNvPr id="7" name="Picture 2" descr="H:\Pictures\screenshots\Screenshot (39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572719"/>
            <a:ext cx="7886700" cy="258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9446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Anmerkungen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>
                <a:solidFill>
                  <a:srgbClr val="000000"/>
                </a:solidFill>
                <a:latin typeface="Calibri"/>
              </a:rPr>
              <a:t>Clojure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9549F-FC6D-4494-A7D2-65023BF5A97C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39</a:t>
            </a:fld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638425"/>
            <a:ext cx="2743200" cy="2743200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375" y="2695575"/>
            <a:ext cx="3573738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1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/>
        </p:nvSpPr>
        <p:spPr>
          <a:xfrm>
            <a:off x="612000" y="2509282"/>
            <a:ext cx="7920000" cy="3000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Bussineslogik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7C07-C922-495C-A78F-363E8EED94B4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4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feil: nach oben 54"/>
          <p:cNvSpPr/>
          <p:nvPr/>
        </p:nvSpPr>
        <p:spPr>
          <a:xfrm>
            <a:off x="1978300" y="1970564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>
            <a:cxnSpLocks/>
            <a:endCxn id="11" idx="3"/>
          </p:cNvCxnSpPr>
          <p:nvPr/>
        </p:nvCxnSpPr>
        <p:spPr>
          <a:xfrm flipH="1" flipV="1">
            <a:off x="3168096" y="4424148"/>
            <a:ext cx="2635528" cy="2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/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3168097" y="2932892"/>
            <a:ext cx="2635527" cy="1491255"/>
          </a:xfrm>
          <a:prstGeom prst="bentConnector3">
            <a:avLst>
              <a:gd name="adj1" fmla="val 80673"/>
            </a:avLst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feil: nach oben 71"/>
          <p:cNvSpPr/>
          <p:nvPr/>
        </p:nvSpPr>
        <p:spPr>
          <a:xfrm rot="10800000">
            <a:off x="6694419" y="1932693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870423" y="1852649"/>
            <a:ext cx="154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HTTP/REST</a:t>
            </a:r>
          </a:p>
        </p:txBody>
      </p:sp>
      <p:sp>
        <p:nvSpPr>
          <p:cNvPr id="73" name="Textfeld 72"/>
          <p:cNvSpPr txBox="1"/>
          <p:nvPr/>
        </p:nvSpPr>
        <p:spPr>
          <a:xfrm>
            <a:off x="3840230" y="2924029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Register, </a:t>
            </a:r>
            <a:r>
              <a:rPr lang="de-DE" sz="16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Pong</a:t>
            </a:r>
            <a:endParaRPr lang="de-DE" sz="16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3840230" y="4068026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Solve</a:t>
            </a:r>
            <a:r>
              <a:rPr lang="de-DE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Display</a:t>
            </a:r>
          </a:p>
        </p:txBody>
      </p:sp>
    </p:spTree>
    <p:extLst>
      <p:ext uri="{BB962C8B-B14F-4D97-AF65-F5344CB8AC3E}">
        <p14:creationId xmlns:p14="http://schemas.microsoft.com/office/powerpoint/2010/main" val="26424231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Clojure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9549F-FC6D-4494-A7D2-65023BF5A97C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40</a:t>
            </a:fld>
            <a:endParaRPr lang="de-DE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485526133"/>
              </p:ext>
            </p:extLst>
          </p:nvPr>
        </p:nvGraphicFramePr>
        <p:xfrm>
          <a:off x="1074348" y="600075"/>
          <a:ext cx="7006590" cy="5607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144667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Clojure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41</a:t>
            </a:fld>
            <a:endParaRPr lang="de-DE"/>
          </a:p>
        </p:txBody>
      </p:sp>
      <p:pic>
        <p:nvPicPr>
          <p:cNvPr id="7" name="Picture 6" descr="Selection_00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103" y="1571625"/>
            <a:ext cx="5416843" cy="448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602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Clojure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42</a:t>
            </a:fld>
            <a:endParaRPr lang="de-DE"/>
          </a:p>
        </p:txBody>
      </p:sp>
      <p:pic>
        <p:nvPicPr>
          <p:cNvPr id="3" name="Picture 2" descr="Selection_00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367" y="1562100"/>
            <a:ext cx="6017895" cy="435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011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/>
        </p:nvSpPr>
        <p:spPr>
          <a:xfrm>
            <a:off x="612000" y="2509282"/>
            <a:ext cx="7920000" cy="3000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6554-13AD-4C8A-A641-698F91DDC798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43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087504" y="2508823"/>
            <a:ext cx="2080592" cy="8481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 err="1">
                <a:latin typeface="+mj-lt"/>
              </a:rPr>
              <a:t>Camel</a:t>
            </a:r>
            <a:endParaRPr lang="de-DE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803623" y="2508823"/>
            <a:ext cx="2080592" cy="8481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Receiver</a:t>
            </a:r>
            <a:endParaRPr lang="de-DE" dirty="0">
              <a:latin typeface="+mj-lt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087504" y="4149355"/>
            <a:ext cx="2080592" cy="5495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Bridge</a:t>
            </a:r>
            <a:endParaRPr lang="de-DE" dirty="0">
              <a:latin typeface="+mj-lt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803623" y="4046962"/>
            <a:ext cx="2080592" cy="14912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latin typeface="+mj-lt"/>
              </a:rPr>
              <a:t>Handler</a:t>
            </a:r>
          </a:p>
          <a:p>
            <a:pPr algn="ctr"/>
            <a:endParaRPr lang="de-DE" sz="2400" dirty="0">
              <a:latin typeface="+mj-lt"/>
            </a:endParaRPr>
          </a:p>
          <a:p>
            <a:pPr algn="ctr"/>
            <a:r>
              <a:rPr lang="de-DE" sz="2000" dirty="0">
                <a:latin typeface="+mj-lt"/>
              </a:rPr>
              <a:t>Generator</a:t>
            </a:r>
            <a:endParaRPr lang="de-DE" sz="2800" dirty="0">
              <a:latin typeface="+mj-lt"/>
            </a:endParaRPr>
          </a:p>
        </p:txBody>
      </p:sp>
      <p:cxnSp>
        <p:nvCxnSpPr>
          <p:cNvPr id="30" name="Gerade Verbindung mit Pfeil 29"/>
          <p:cNvCxnSpPr>
            <a:cxnSpLocks/>
            <a:stCxn id="11" idx="0"/>
            <a:endCxn id="9" idx="2"/>
          </p:cNvCxnSpPr>
          <p:nvPr/>
        </p:nvCxnSpPr>
        <p:spPr>
          <a:xfrm flipV="1">
            <a:off x="2127800" y="3356962"/>
            <a:ext cx="0" cy="792393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/>
          <p:cNvCxnSpPr>
            <a:stCxn id="12" idx="1"/>
            <a:endCxn id="12" idx="3"/>
          </p:cNvCxnSpPr>
          <p:nvPr/>
        </p:nvCxnSpPr>
        <p:spPr>
          <a:xfrm>
            <a:off x="5803623" y="4792591"/>
            <a:ext cx="208059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cxnSpLocks/>
            <a:stCxn id="10" idx="2"/>
            <a:endCxn id="12" idx="0"/>
          </p:cNvCxnSpPr>
          <p:nvPr/>
        </p:nvCxnSpPr>
        <p:spPr>
          <a:xfrm>
            <a:off x="6843919" y="3356962"/>
            <a:ext cx="0" cy="69000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feil: nach oben 54"/>
          <p:cNvSpPr/>
          <p:nvPr/>
        </p:nvSpPr>
        <p:spPr>
          <a:xfrm>
            <a:off x="1978300" y="1970564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>
            <a:cxnSpLocks/>
            <a:endCxn id="11" idx="3"/>
          </p:cNvCxnSpPr>
          <p:nvPr/>
        </p:nvCxnSpPr>
        <p:spPr>
          <a:xfrm flipH="1" flipV="1">
            <a:off x="3168096" y="4424148"/>
            <a:ext cx="2635528" cy="2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/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3168097" y="2932892"/>
            <a:ext cx="2635527" cy="1491255"/>
          </a:xfrm>
          <a:prstGeom prst="bentConnector3">
            <a:avLst>
              <a:gd name="adj1" fmla="val 80673"/>
            </a:avLst>
          </a:prstGeom>
          <a:ln w="254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feil: nach oben 71"/>
          <p:cNvSpPr/>
          <p:nvPr/>
        </p:nvSpPr>
        <p:spPr>
          <a:xfrm rot="10800000">
            <a:off x="6694419" y="1932693"/>
            <a:ext cx="299000" cy="375071"/>
          </a:xfrm>
          <a:prstGeom prst="up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870423" y="1852649"/>
            <a:ext cx="154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>
                    <a:lumMod val="50000"/>
                  </a:schemeClr>
                </a:solidFill>
              </a:rPr>
              <a:t>HTTP/REST</a:t>
            </a:r>
          </a:p>
        </p:txBody>
      </p:sp>
      <p:sp>
        <p:nvSpPr>
          <p:cNvPr id="73" name="Textfeld 72"/>
          <p:cNvSpPr txBox="1"/>
          <p:nvPr/>
        </p:nvSpPr>
        <p:spPr>
          <a:xfrm>
            <a:off x="3840230" y="2924029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Register, </a:t>
            </a:r>
            <a:r>
              <a:rPr lang="de-DE" sz="16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Pong</a:t>
            </a:r>
            <a:endParaRPr lang="de-DE" sz="1600" i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3840230" y="4068026"/>
            <a:ext cx="146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Solve</a:t>
            </a:r>
            <a:r>
              <a:rPr lang="de-DE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Display</a:t>
            </a:r>
          </a:p>
        </p:txBody>
      </p:sp>
    </p:spTree>
    <p:extLst>
      <p:ext uri="{BB962C8B-B14F-4D97-AF65-F5344CB8AC3E}">
        <p14:creationId xmlns:p14="http://schemas.microsoft.com/office/powerpoint/2010/main" val="1163145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Sequenzdiagramm</a:t>
            </a:r>
            <a:endParaRPr lang="en-US" dirty="0">
              <a:latin typeface="Calibri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5</a:t>
            </a:fld>
            <a:endParaRPr lang="de-DE"/>
          </a:p>
        </p:txBody>
      </p:sp>
      <p:pic>
        <p:nvPicPr>
          <p:cNvPr id="8" name="Picture 7" descr="Ablau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711" y="1438275"/>
            <a:ext cx="4281805" cy="466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348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Gültigkeit</a:t>
            </a:r>
            <a:br>
              <a:rPr lang="de-DE" dirty="0"/>
            </a:br>
            <a:r>
              <a:rPr lang="de-DE" dirty="0">
                <a:solidFill>
                  <a:srgbClr val="333333"/>
                </a:solidFill>
                <a:latin typeface="Calibri"/>
              </a:rPr>
              <a:t>((</a:t>
            </a:r>
            <a:r>
              <a:rPr lang="de-DE" dirty="0" err="1">
                <a:solidFill>
                  <a:srgbClr val="333333"/>
                </a:solidFill>
                <a:latin typeface="Calibri"/>
              </a:rPr>
              <a:t>math.sqrt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(</a:t>
            </a:r>
            <a:r>
              <a:rPr lang="de-DE" dirty="0" err="1">
                <a:solidFill>
                  <a:srgbClr val="0086B3"/>
                </a:solidFill>
                <a:latin typeface="Calibri"/>
              </a:rPr>
              <a:t>len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(</a:t>
            </a:r>
            <a:r>
              <a:rPr lang="de-DE" dirty="0" err="1">
                <a:solidFill>
                  <a:srgbClr val="333333"/>
                </a:solidFill>
                <a:latin typeface="Calibri"/>
              </a:rPr>
              <a:t>sudoku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))) </a:t>
            </a:r>
            <a:r>
              <a:rPr lang="de-DE" dirty="0">
                <a:solidFill>
                  <a:srgbClr val="A71D5D"/>
                </a:solidFill>
                <a:latin typeface="Calibri"/>
              </a:rPr>
              <a:t>%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 </a:t>
            </a:r>
            <a:r>
              <a:rPr lang="de-DE" dirty="0">
                <a:solidFill>
                  <a:srgbClr val="0086B3"/>
                </a:solidFill>
                <a:latin typeface="Calibri"/>
              </a:rPr>
              <a:t>1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) </a:t>
            </a:r>
            <a:r>
              <a:rPr lang="de-DE" dirty="0">
                <a:solidFill>
                  <a:srgbClr val="A71D5D"/>
                </a:solidFill>
                <a:latin typeface="Calibri"/>
              </a:rPr>
              <a:t>==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 </a:t>
            </a:r>
            <a:r>
              <a:rPr lang="de-DE" dirty="0">
                <a:solidFill>
                  <a:srgbClr val="0086B3"/>
                </a:solidFill>
                <a:latin typeface="Calibri"/>
              </a:rPr>
              <a:t>0</a:t>
            </a:r>
          </a:p>
          <a:p>
            <a:endParaRPr lang="de-DE" dirty="0">
              <a:solidFill>
                <a:srgbClr val="0086B3"/>
              </a:solidFill>
              <a:latin typeface="Calibri"/>
            </a:endParaRPr>
          </a:p>
          <a:p>
            <a:r>
              <a:rPr lang="de-DE" dirty="0">
                <a:solidFill>
                  <a:srgbClr val="000000"/>
                </a:solidFill>
                <a:latin typeface="Calibri"/>
              </a:rPr>
              <a:t>Senken der Netzwerklast</a:t>
            </a:r>
            <a:br>
              <a:rPr lang="de-DE" dirty="0">
                <a:latin typeface="Calibri"/>
              </a:rPr>
            </a:br>
            <a:r>
              <a:rPr lang="de-DE" dirty="0" err="1">
                <a:solidFill>
                  <a:srgbClr val="0086B3"/>
                </a:solidFill>
                <a:latin typeface="Calibri"/>
              </a:rPr>
              <a:t>len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(</a:t>
            </a:r>
            <a:r>
              <a:rPr lang="de-DE" dirty="0" err="1">
                <a:solidFill>
                  <a:srgbClr val="333333"/>
                </a:solidFill>
                <a:latin typeface="Calibri"/>
              </a:rPr>
              <a:t>msg.sudoku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) </a:t>
            </a:r>
            <a:r>
              <a:rPr lang="de-DE" dirty="0">
                <a:solidFill>
                  <a:srgbClr val="A71D5D"/>
                </a:solidFill>
                <a:latin typeface="Calibri"/>
              </a:rPr>
              <a:t>==</a:t>
            </a:r>
            <a:r>
              <a:rPr lang="de-DE" dirty="0">
                <a:solidFill>
                  <a:srgbClr val="333333"/>
                </a:solidFill>
                <a:latin typeface="Calibri"/>
              </a:rPr>
              <a:t> </a:t>
            </a:r>
            <a:r>
              <a:rPr lang="de-DE" dirty="0">
                <a:solidFill>
                  <a:srgbClr val="0086B3"/>
                </a:solidFill>
                <a:latin typeface="Calibri"/>
              </a:rPr>
              <a:t>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4B3-B601-46DA-8BBB-A47DC04F99C5}" type="datetime1">
              <a:rPr lang="de-DE" smtClean="0"/>
              <a:t>21.02.2017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9985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Sudoku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7</a:t>
            </a:fld>
            <a:endParaRPr lang="de-DE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41058"/>
              </p:ext>
            </p:extLst>
          </p:nvPr>
        </p:nvGraphicFramePr>
        <p:xfrm>
          <a:off x="638175" y="1714500"/>
          <a:ext cx="4389120" cy="4114798"/>
        </p:xfrm>
        <a:graphic>
          <a:graphicData uri="http://schemas.openxmlformats.org/drawingml/2006/table">
            <a:tbl>
              <a:tblPr firstRow="1" bandRow="1"/>
              <a:tblGrid>
                <a:gridCol w="48768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571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5105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Calibri Light"/>
              </a:rPr>
              <a:t>Swap Numbers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8</a:t>
            </a:fld>
            <a:endParaRPr lang="de-DE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671716"/>
              </p:ext>
            </p:extLst>
          </p:nvPr>
        </p:nvGraphicFramePr>
        <p:xfrm>
          <a:off x="381000" y="2047875"/>
          <a:ext cx="3840480" cy="3657600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223271"/>
              </p:ext>
            </p:extLst>
          </p:nvPr>
        </p:nvGraphicFramePr>
        <p:xfrm>
          <a:off x="4810125" y="2047875"/>
          <a:ext cx="3840480" cy="3657600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554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Swap Rows</a:t>
            </a:r>
            <a:endParaRPr lang="en-US" dirty="0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EA7F-DFBE-43B0-A243-9D365B9FEA18}" type="datetime1">
              <a:rPr lang="de-DE" smtClean="0"/>
              <a:t>21.02.2017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Koll • Kugener • Schulz-Narres • Zeimetz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83BF7-9E09-4E50-95A5-CCD59895416F}" type="slidenum">
              <a:rPr lang="de-DE" smtClean="0"/>
              <a:t>9</a:t>
            </a:fld>
            <a:endParaRPr lang="de-DE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130159"/>
              </p:ext>
            </p:extLst>
          </p:nvPr>
        </p:nvGraphicFramePr>
        <p:xfrm>
          <a:off x="381000" y="2047875"/>
          <a:ext cx="3840480" cy="3657600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204791"/>
              </p:ext>
            </p:extLst>
          </p:nvPr>
        </p:nvGraphicFramePr>
        <p:xfrm>
          <a:off x="4810125" y="2047875"/>
          <a:ext cx="3840480" cy="3657598"/>
        </p:xfrm>
        <a:graphic>
          <a:graphicData uri="http://schemas.openxmlformats.org/drawingml/2006/table">
            <a:tbl>
              <a:tblPr firstRow="1" bandRow="1"/>
              <a:tblGrid>
                <a:gridCol w="426720">
                  <a:extLst>
                    <a:ext uri="{9D8B030D-6E8A-4147-A177-3AD203B41FA5}">
                      <a16:colId xmlns:a16="http://schemas.microsoft.com/office/drawing/2014/main" val="234984433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604410488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64444364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35658605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3873771353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8408785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2986441241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768804075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70370648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en-US" sz="240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52119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11029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1784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28601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58007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03585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20188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68613"/>
                  </a:ext>
                </a:extLst>
              </a:tr>
              <a:tr h="40639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  <a:endParaRPr lang="en-US" sz="2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  <a:endParaRPr lang="en-US" sz="240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562873"/>
                  </a:ext>
                </a:extLst>
              </a:tr>
            </a:tbl>
          </a:graphicData>
        </a:graphic>
      </p:graphicFrame>
      <p:sp>
        <p:nvSpPr>
          <p:cNvPr id="6" name="Left Brace 5"/>
          <p:cNvSpPr/>
          <p:nvPr/>
        </p:nvSpPr>
        <p:spPr>
          <a:xfrm>
            <a:off x="142875" y="4505325"/>
            <a:ext cx="203533" cy="118616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2287</Words>
  <Application>Microsoft Office PowerPoint</Application>
  <PresentationFormat>Bildschirmpräsentation (4:3)</PresentationFormat>
  <Paragraphs>1663</Paragraphs>
  <Slides>43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Courier New</vt:lpstr>
      <vt:lpstr>Office</vt:lpstr>
      <vt:lpstr>Generator</vt:lpstr>
      <vt:lpstr>Kontext</vt:lpstr>
      <vt:lpstr>Architektur</vt:lpstr>
      <vt:lpstr>Bussineslogik</vt:lpstr>
      <vt:lpstr>Sequenzdiagramm</vt:lpstr>
      <vt:lpstr>Generate</vt:lpstr>
      <vt:lpstr>Initial Sudoku</vt:lpstr>
      <vt:lpstr>Swap Numbers</vt:lpstr>
      <vt:lpstr>Swap Rows</vt:lpstr>
      <vt:lpstr>Swap Blocks</vt:lpstr>
      <vt:lpstr>Rotate Sudoku</vt:lpstr>
      <vt:lpstr>Randomisierung</vt:lpstr>
      <vt:lpstr>Generate</vt:lpstr>
      <vt:lpstr>Generate</vt:lpstr>
      <vt:lpstr>SolvedOne</vt:lpstr>
      <vt:lpstr>SolvedOne</vt:lpstr>
      <vt:lpstr>SolvedOne</vt:lpstr>
      <vt:lpstr>SolvedOne</vt:lpstr>
      <vt:lpstr>SolvedMany</vt:lpstr>
      <vt:lpstr>SolvedMany</vt:lpstr>
      <vt:lpstr>SolvedMany</vt:lpstr>
      <vt:lpstr>SolvedMany</vt:lpstr>
      <vt:lpstr>SolvedMany</vt:lpstr>
      <vt:lpstr>Senden</vt:lpstr>
      <vt:lpstr>Messages</vt:lpstr>
      <vt:lpstr>Python &amp; Camel</vt:lpstr>
      <vt:lpstr>ZMQ Messages</vt:lpstr>
      <vt:lpstr>ZMQ verwenden</vt:lpstr>
      <vt:lpstr>ZMQ verwenden</vt:lpstr>
      <vt:lpstr>Bridge.py</vt:lpstr>
      <vt:lpstr>Camel Route</vt:lpstr>
      <vt:lpstr>Camel Processor</vt:lpstr>
      <vt:lpstr>Camel Processor</vt:lpstr>
      <vt:lpstr>Empfangen</vt:lpstr>
      <vt:lpstr>Empfangen</vt:lpstr>
      <vt:lpstr>Empfangen</vt:lpstr>
      <vt:lpstr>Empfangen</vt:lpstr>
      <vt:lpstr>Empfangen</vt:lpstr>
      <vt:lpstr>Anmerkungen</vt:lpstr>
      <vt:lpstr>Clojure</vt:lpstr>
      <vt:lpstr>Clojure</vt:lpstr>
      <vt:lpstr>Clojure</vt:lpstr>
      <vt:lpstr>Architektur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Generator</dc:title>
  <dc:creator>Leonard Koll</dc:creator>
  <cp:lastModifiedBy>Leonard Koll</cp:lastModifiedBy>
  <cp:revision>34</cp:revision>
  <dcterms:created xsi:type="dcterms:W3CDTF">2017-01-19T19:35:25Z</dcterms:created>
  <dcterms:modified xsi:type="dcterms:W3CDTF">2017-02-21T15:30:50Z</dcterms:modified>
</cp:coreProperties>
</file>

<file path=docProps/thumbnail.jpeg>
</file>